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 id="2147483659" r:id="rId2"/>
  </p:sldMasterIdLst>
  <p:notesMasterIdLst>
    <p:notesMasterId r:id="rId28"/>
  </p:notesMasterIdLst>
  <p:sldIdLst>
    <p:sldId id="256" r:id="rId3"/>
    <p:sldId id="258" r:id="rId4"/>
    <p:sldId id="259" r:id="rId5"/>
    <p:sldId id="280" r:id="rId6"/>
    <p:sldId id="262" r:id="rId7"/>
    <p:sldId id="260" r:id="rId8"/>
    <p:sldId id="282" r:id="rId9"/>
    <p:sldId id="263" r:id="rId10"/>
    <p:sldId id="264" r:id="rId11"/>
    <p:sldId id="265" r:id="rId12"/>
    <p:sldId id="266" r:id="rId13"/>
    <p:sldId id="267" r:id="rId14"/>
    <p:sldId id="281" r:id="rId15"/>
    <p:sldId id="268" r:id="rId16"/>
    <p:sldId id="269" r:id="rId17"/>
    <p:sldId id="270" r:id="rId18"/>
    <p:sldId id="271" r:id="rId19"/>
    <p:sldId id="272" r:id="rId20"/>
    <p:sldId id="273" r:id="rId21"/>
    <p:sldId id="274" r:id="rId22"/>
    <p:sldId id="285" r:id="rId23"/>
    <p:sldId id="286" r:id="rId24"/>
    <p:sldId id="277" r:id="rId25"/>
    <p:sldId id="276" r:id="rId26"/>
    <p:sldId id="278" r:id="rId27"/>
  </p:sldIdLst>
  <p:sldSz cx="9144000" cy="6858000" type="screen4x3"/>
  <p:notesSz cx="6724650" cy="9774238"/>
  <p:embeddedFontLst>
    <p:embeddedFont>
      <p:font typeface="Recursive" panose="020B0604020202020204" charset="0"/>
      <p:regular r:id="rId29"/>
      <p:bold r:id="rId30"/>
    </p:embeddedFont>
    <p:embeddedFont>
      <p:font typeface="Recursive Light" panose="020B0604020202020204" charset="0"/>
      <p:regular r:id="rId31"/>
      <p:bold r:id="rId32"/>
    </p:embeddedFont>
    <p:embeddedFont>
      <p:font typeface="Twinkl Cursive Looped Light" panose="020B0604020202020204" charset="0"/>
      <p:regular r:id="rId33"/>
    </p:embeddedFont>
    <p:embeddedFont>
      <p:font typeface="Twinkl Cursive Unlooped Light" panose="020B0604020202020204" charset="0"/>
      <p:regular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C5CCE2B-ECEF-4FA6-9AC5-4C4DCC2A538E}">
  <a:tblStyle styleId="{9C5CCE2B-ECEF-4FA6-9AC5-4C4DCC2A538E}"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EF0EF"/>
          </a:solidFill>
        </a:fill>
      </a:tcStyle>
    </a:wholeTbl>
    <a:band1H>
      <a:tcTxStyle/>
      <a:tcStyle>
        <a:tcBdr/>
        <a:fill>
          <a:solidFill>
            <a:srgbClr val="DBDFDD"/>
          </a:solidFill>
        </a:fill>
      </a:tcStyle>
    </a:band1H>
    <a:band2H>
      <a:tcTxStyle/>
      <a:tcStyle>
        <a:tcBdr/>
      </a:tcStyle>
    </a:band2H>
    <a:band1V>
      <a:tcTxStyle/>
      <a:tcStyle>
        <a:tcBdr/>
        <a:fill>
          <a:solidFill>
            <a:srgbClr val="DBDFDD"/>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118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19163" y="733425"/>
            <a:ext cx="4886325"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90" name="Google Shape;90;p1: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05" name="Google Shape;105;p3: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12" name="Google Shape;112;p4: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12" name="Google Shape;112;p4: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83518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7: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45" name="Google Shape;145;p7: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31" name="Google Shape;131;p5: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7: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45" name="Google Shape;145;p7: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26642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8: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53" name="Google Shape;153;p8: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9: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61" name="Google Shape;161;p9: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0: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69" name="Google Shape;169;p10: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1: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77" name="Google Shape;177;p11: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2: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84" name="Google Shape;184;p12: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12" name="Google Shape;112;p4: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9139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3: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91" name="Google Shape;191;p13: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4: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198" name="Google Shape;198;p14: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5: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205" name="Google Shape;205;p15: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6: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212" name="Google Shape;212;p16: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7: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219" name="Google Shape;219;p17: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8: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226" name="Google Shape;226;p18: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9: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233" name="Google Shape;233;p19: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9: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233" name="Google Shape;233;p19: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301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2: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255" name="Google Shape;255;p22: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1: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249" name="Google Shape;249;p21: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3:notes"/>
          <p:cNvSpPr txBox="1">
            <a:spLocks noGrp="1"/>
          </p:cNvSpPr>
          <p:nvPr>
            <p:ph type="body" idx="1"/>
          </p:nvPr>
        </p:nvSpPr>
        <p:spPr>
          <a:xfrm>
            <a:off x="672448" y="4642736"/>
            <a:ext cx="5379705" cy="4398395"/>
          </a:xfrm>
          <a:prstGeom prst="rect">
            <a:avLst/>
          </a:prstGeom>
          <a:noFill/>
          <a:ln>
            <a:noFill/>
          </a:ln>
        </p:spPr>
        <p:txBody>
          <a:bodyPr spcFirstLastPara="1" wrap="square" lIns="90191" tIns="90191" rIns="90191" bIns="90191" anchor="ctr" anchorCtr="0">
            <a:noAutofit/>
          </a:bodyPr>
          <a:lstStyle/>
          <a:p>
            <a:pPr marL="0" indent="0">
              <a:buNone/>
            </a:pPr>
            <a:endParaRPr/>
          </a:p>
        </p:txBody>
      </p:sp>
      <p:sp>
        <p:nvSpPr>
          <p:cNvPr id="261" name="Google Shape;261;p23:notes"/>
          <p:cNvSpPr>
            <a:spLocks noGrp="1" noRot="1" noChangeAspect="1"/>
          </p:cNvSpPr>
          <p:nvPr>
            <p:ph type="sldImg" idx="2"/>
          </p:nvPr>
        </p:nvSpPr>
        <p:spPr>
          <a:xfrm>
            <a:off x="919163" y="733425"/>
            <a:ext cx="4887912"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cxnSp>
        <p:nvCxnSpPr>
          <p:cNvPr id="14" name="Google Shape;14;p2"/>
          <p:cNvCxnSpPr/>
          <p:nvPr/>
        </p:nvCxnSpPr>
        <p:spPr>
          <a:xfrm>
            <a:off x="685800" y="3398838"/>
            <a:ext cx="7848600" cy="1587"/>
          </a:xfrm>
          <a:prstGeom prst="straightConnector1">
            <a:avLst/>
          </a:prstGeom>
          <a:noFill/>
          <a:ln w="19050" cap="flat" cmpd="sng">
            <a:solidFill>
              <a:schemeClr val="dk2"/>
            </a:solidFill>
            <a:prstDash val="solid"/>
            <a:round/>
            <a:headEnd type="none" w="sm" len="sm"/>
            <a:tailEnd type="none" w="sm" len="sm"/>
          </a:ln>
        </p:spPr>
      </p:cxnSp>
      <p:sp>
        <p:nvSpPr>
          <p:cNvPr id="15" name="Google Shape;15;p2"/>
          <p:cNvSpPr txBox="1">
            <a:spLocks noGrp="1"/>
          </p:cNvSpPr>
          <p:nvPr>
            <p:ph type="ctrTitle"/>
          </p:nvPr>
        </p:nvSpPr>
        <p:spPr>
          <a:xfrm>
            <a:off x="685800" y="1371600"/>
            <a:ext cx="7848600" cy="1927225"/>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SzPts val="1400"/>
              <a:buNone/>
              <a:defRPr sz="5400" b="0" i="0" u="none" strike="noStrike" cap="none">
                <a:solidFill>
                  <a:schemeClr val="dk2"/>
                </a:solidFill>
                <a:latin typeface="Arial"/>
                <a:ea typeface="Arial"/>
                <a:cs typeface="Arial"/>
                <a:sym typeface="Arial"/>
              </a:defRPr>
            </a:lvl1pPr>
            <a:lvl2pPr marR="0" lvl="1"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2pPr>
            <a:lvl3pPr marR="0" lvl="2"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3pPr>
            <a:lvl4pPr marR="0" lvl="3"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4pPr>
            <a:lvl5pPr marR="0" lvl="4"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5pPr>
            <a:lvl6pPr marR="0" lvl="5"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6pPr>
            <a:lvl7pPr marR="0" lvl="6"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7pPr>
            <a:lvl8pPr marR="0" lvl="7"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8pPr>
            <a:lvl9pPr marR="0" lvl="8"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9pPr>
          </a:lstStyle>
          <a:p>
            <a:endParaRPr/>
          </a:p>
        </p:txBody>
      </p:sp>
      <p:sp>
        <p:nvSpPr>
          <p:cNvPr id="16" name="Google Shape;16;p2"/>
          <p:cNvSpPr txBox="1">
            <a:spLocks noGrp="1"/>
          </p:cNvSpPr>
          <p:nvPr>
            <p:ph type="subTitle" idx="1"/>
          </p:nvPr>
        </p:nvSpPr>
        <p:spPr>
          <a:xfrm>
            <a:off x="685800" y="3505200"/>
            <a:ext cx="6400800" cy="17526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480"/>
              </a:spcBef>
              <a:spcAft>
                <a:spcPts val="0"/>
              </a:spcAft>
              <a:buClr>
                <a:schemeClr val="accent1"/>
              </a:buClr>
              <a:buSzPts val="2040"/>
              <a:buFont typeface="Arial"/>
              <a:buNone/>
              <a:defRPr sz="2400" b="0" i="0" u="none" strike="noStrike" cap="none">
                <a:solidFill>
                  <a:srgbClr val="55556F"/>
                </a:solidFill>
                <a:latin typeface="Arial"/>
                <a:ea typeface="Arial"/>
                <a:cs typeface="Arial"/>
                <a:sym typeface="Arial"/>
              </a:defRPr>
            </a:lvl1pPr>
            <a:lvl2pPr marR="0" lvl="1" algn="ctr">
              <a:lnSpc>
                <a:spcPct val="100000"/>
              </a:lnSpc>
              <a:spcBef>
                <a:spcPts val="400"/>
              </a:spcBef>
              <a:spcAft>
                <a:spcPts val="0"/>
              </a:spcAft>
              <a:buClr>
                <a:schemeClr val="accent1"/>
              </a:buClr>
              <a:buSzPts val="1700"/>
              <a:buFont typeface="Arial"/>
              <a:buNone/>
              <a:defRPr sz="2000" b="0" i="0" u="none" strike="noStrike" cap="none">
                <a:solidFill>
                  <a:srgbClr val="8B8B8D"/>
                </a:solidFill>
                <a:latin typeface="Arial"/>
                <a:ea typeface="Arial"/>
                <a:cs typeface="Arial"/>
                <a:sym typeface="Arial"/>
              </a:defRPr>
            </a:lvl2pPr>
            <a:lvl3pPr marR="0" lvl="2" algn="ctr">
              <a:lnSpc>
                <a:spcPct val="100000"/>
              </a:lnSpc>
              <a:spcBef>
                <a:spcPts val="480"/>
              </a:spcBef>
              <a:spcAft>
                <a:spcPts val="0"/>
              </a:spcAft>
              <a:buClr>
                <a:schemeClr val="accent1"/>
              </a:buClr>
              <a:buSzPts val="2160"/>
              <a:buFont typeface="Arial"/>
              <a:buNone/>
              <a:defRPr sz="2400" b="0" i="0" u="none" strike="noStrike" cap="none">
                <a:solidFill>
                  <a:srgbClr val="8B8B8D"/>
                </a:solidFill>
                <a:latin typeface="Arial"/>
                <a:ea typeface="Arial"/>
                <a:cs typeface="Arial"/>
                <a:sym typeface="Arial"/>
              </a:defRPr>
            </a:lvl3pPr>
            <a:lvl4pPr marR="0" lvl="3" algn="ctr">
              <a:lnSpc>
                <a:spcPct val="100000"/>
              </a:lnSpc>
              <a:spcBef>
                <a:spcPts val="320"/>
              </a:spcBef>
              <a:spcAft>
                <a:spcPts val="0"/>
              </a:spcAft>
              <a:buClr>
                <a:schemeClr val="accent1"/>
              </a:buClr>
              <a:buSzPts val="1600"/>
              <a:buFont typeface="Arial"/>
              <a:buNone/>
              <a:defRPr sz="1600" b="0" i="0" u="none" strike="noStrike" cap="none">
                <a:solidFill>
                  <a:srgbClr val="8B8B8D"/>
                </a:solidFill>
                <a:latin typeface="Arial"/>
                <a:ea typeface="Arial"/>
                <a:cs typeface="Arial"/>
                <a:sym typeface="Arial"/>
              </a:defRPr>
            </a:lvl4pPr>
            <a:lvl5pPr marR="0" lvl="4" algn="ctr">
              <a:lnSpc>
                <a:spcPct val="100000"/>
              </a:lnSpc>
              <a:spcBef>
                <a:spcPts val="280"/>
              </a:spcBef>
              <a:spcAft>
                <a:spcPts val="0"/>
              </a:spcAft>
              <a:buClr>
                <a:schemeClr val="accent1"/>
              </a:buClr>
              <a:buSzPts val="1400"/>
              <a:buFont typeface="Arial"/>
              <a:buNone/>
              <a:defRPr sz="1400" b="0" i="0" u="none" strike="noStrike" cap="none">
                <a:solidFill>
                  <a:srgbClr val="8B8B8D"/>
                </a:solidFill>
                <a:latin typeface="Arial"/>
                <a:ea typeface="Arial"/>
                <a:cs typeface="Arial"/>
                <a:sym typeface="Arial"/>
              </a:defRPr>
            </a:lvl5pPr>
            <a:lvl6pPr marR="0" lvl="5" algn="ctr">
              <a:lnSpc>
                <a:spcPct val="100000"/>
              </a:lnSpc>
              <a:spcBef>
                <a:spcPts val="260"/>
              </a:spcBef>
              <a:spcAft>
                <a:spcPts val="0"/>
              </a:spcAft>
              <a:buClr>
                <a:schemeClr val="accent1"/>
              </a:buClr>
              <a:buSzPts val="1300"/>
              <a:buFont typeface="Arial"/>
              <a:buNone/>
              <a:defRPr sz="1300" b="0" i="0" u="none" strike="noStrike" cap="none">
                <a:solidFill>
                  <a:srgbClr val="8B8B8D"/>
                </a:solidFill>
                <a:latin typeface="Arial"/>
                <a:ea typeface="Arial"/>
                <a:cs typeface="Arial"/>
                <a:sym typeface="Arial"/>
              </a:defRPr>
            </a:lvl6pPr>
            <a:lvl7pPr marR="0" lvl="6" algn="ctr">
              <a:lnSpc>
                <a:spcPct val="100000"/>
              </a:lnSpc>
              <a:spcBef>
                <a:spcPts val="260"/>
              </a:spcBef>
              <a:spcAft>
                <a:spcPts val="0"/>
              </a:spcAft>
              <a:buClr>
                <a:schemeClr val="accent1"/>
              </a:buClr>
              <a:buSzPts val="1300"/>
              <a:buFont typeface="Arial"/>
              <a:buNone/>
              <a:defRPr sz="1300" b="0" i="0" u="none" strike="noStrike" cap="none">
                <a:solidFill>
                  <a:srgbClr val="8B8B8D"/>
                </a:solidFill>
                <a:latin typeface="Arial"/>
                <a:ea typeface="Arial"/>
                <a:cs typeface="Arial"/>
                <a:sym typeface="Arial"/>
              </a:defRPr>
            </a:lvl7pPr>
            <a:lvl8pPr marR="0" lvl="7" algn="ctr">
              <a:lnSpc>
                <a:spcPct val="100000"/>
              </a:lnSpc>
              <a:spcBef>
                <a:spcPts val="260"/>
              </a:spcBef>
              <a:spcAft>
                <a:spcPts val="0"/>
              </a:spcAft>
              <a:buClr>
                <a:schemeClr val="accent1"/>
              </a:buClr>
              <a:buSzPts val="1300"/>
              <a:buFont typeface="Arial"/>
              <a:buNone/>
              <a:defRPr sz="1300" b="0" i="0" u="none" strike="noStrike" cap="none">
                <a:solidFill>
                  <a:srgbClr val="8B8B8D"/>
                </a:solidFill>
                <a:latin typeface="Arial"/>
                <a:ea typeface="Arial"/>
                <a:cs typeface="Arial"/>
                <a:sym typeface="Arial"/>
              </a:defRPr>
            </a:lvl8pPr>
            <a:lvl9pPr marR="0" lvl="8" algn="ctr">
              <a:lnSpc>
                <a:spcPct val="100000"/>
              </a:lnSpc>
              <a:spcBef>
                <a:spcPts val="260"/>
              </a:spcBef>
              <a:spcAft>
                <a:spcPts val="0"/>
              </a:spcAft>
              <a:buClr>
                <a:schemeClr val="accent1"/>
              </a:buClr>
              <a:buSzPts val="1300"/>
              <a:buFont typeface="Arial"/>
              <a:buNone/>
              <a:defRPr sz="1300" b="0" i="0" u="none" strike="noStrike" cap="none">
                <a:solidFill>
                  <a:srgbClr val="8B8B8D"/>
                </a:solidFill>
                <a:latin typeface="Arial"/>
                <a:ea typeface="Arial"/>
                <a:cs typeface="Arial"/>
                <a:sym typeface="Arial"/>
              </a:defRPr>
            </a:lvl9pPr>
          </a:lstStyle>
          <a:p>
            <a:endParaRPr/>
          </a:p>
        </p:txBody>
      </p:sp>
      <p:sp>
        <p:nvSpPr>
          <p:cNvPr id="17" name="Google Shape;17;p2"/>
          <p:cNvSpPr txBox="1">
            <a:spLocks noGrp="1"/>
          </p:cNvSpPr>
          <p:nvPr>
            <p:ph type="dt" idx="10"/>
          </p:nvPr>
        </p:nvSpPr>
        <p:spPr>
          <a:xfrm>
            <a:off x="457200" y="19050"/>
            <a:ext cx="2895600" cy="328613"/>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 name="Google Shape;18;p2"/>
          <p:cNvSpPr txBox="1">
            <a:spLocks noGrp="1"/>
          </p:cNvSpPr>
          <p:nvPr>
            <p:ph type="ftr" idx="11"/>
          </p:nvPr>
        </p:nvSpPr>
        <p:spPr>
          <a:xfrm>
            <a:off x="3429000" y="19050"/>
            <a:ext cx="4114800" cy="328613"/>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sldNum" idx="12"/>
          </p:nvPr>
        </p:nvSpPr>
        <p:spPr>
          <a:xfrm>
            <a:off x="7620000" y="19050"/>
            <a:ext cx="1066800" cy="328613"/>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457200" y="533400"/>
            <a:ext cx="8229600" cy="9906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1pPr>
            <a:lvl2pPr marR="0" lvl="1"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2pPr>
            <a:lvl3pPr marR="0" lvl="2"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3pPr>
            <a:lvl4pPr marR="0" lvl="3"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4pPr>
            <a:lvl5pPr marR="0" lvl="4"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5pPr>
            <a:lvl6pPr marR="0" lvl="5"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6pPr>
            <a:lvl7pPr marR="0" lvl="6"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7pPr>
            <a:lvl8pPr marR="0" lvl="7"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8pPr>
            <a:lvl9pPr marR="0" lvl="8"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9pPr>
          </a:lstStyle>
          <a:p>
            <a:endParaRPr/>
          </a:p>
        </p:txBody>
      </p:sp>
      <p:sp>
        <p:nvSpPr>
          <p:cNvPr id="22" name="Google Shape;22;p3"/>
          <p:cNvSpPr txBox="1">
            <a:spLocks noGrp="1"/>
          </p:cNvSpPr>
          <p:nvPr>
            <p:ph type="body" idx="1"/>
          </p:nvPr>
        </p:nvSpPr>
        <p:spPr>
          <a:xfrm>
            <a:off x="457200" y="1600200"/>
            <a:ext cx="8229600" cy="4876800"/>
          </a:xfrm>
          <a:prstGeom prst="rect">
            <a:avLst/>
          </a:prstGeom>
          <a:noFill/>
          <a:ln>
            <a:noFill/>
          </a:ln>
        </p:spPr>
        <p:txBody>
          <a:bodyPr spcFirstLastPara="1" wrap="square" lIns="91425" tIns="91425" rIns="91425" bIns="91425" anchor="t" anchorCtr="0">
            <a:noAutofit/>
          </a:bodyPr>
          <a:lstStyle>
            <a:lvl1pPr marL="457200" marR="0" lvl="0" indent="-358140" algn="l">
              <a:lnSpc>
                <a:spcPct val="100000"/>
              </a:lnSpc>
              <a:spcBef>
                <a:spcPts val="480"/>
              </a:spcBef>
              <a:spcAft>
                <a:spcPts val="0"/>
              </a:spcAft>
              <a:buClr>
                <a:schemeClr val="accent1"/>
              </a:buClr>
              <a:buSzPts val="2040"/>
              <a:buFont typeface="Arial"/>
              <a:buChar char="•"/>
              <a:defRPr sz="2400" b="0" i="0" u="none" strike="noStrike" cap="none">
                <a:solidFill>
                  <a:schemeClr val="dk1"/>
                </a:solidFill>
                <a:latin typeface="Arial"/>
                <a:ea typeface="Arial"/>
                <a:cs typeface="Arial"/>
                <a:sym typeface="Arial"/>
              </a:defRPr>
            </a:lvl1pPr>
            <a:lvl2pPr marL="914400" marR="0" lvl="1" indent="-336550" algn="l">
              <a:lnSpc>
                <a:spcPct val="100000"/>
              </a:lnSpc>
              <a:spcBef>
                <a:spcPts val="400"/>
              </a:spcBef>
              <a:spcAft>
                <a:spcPts val="0"/>
              </a:spcAft>
              <a:buClr>
                <a:schemeClr val="accent1"/>
              </a:buClr>
              <a:buSzPts val="1700"/>
              <a:buFont typeface="Arial"/>
              <a:buChar char="•"/>
              <a:defRPr sz="2000" b="0" i="0" u="none" strike="noStrike" cap="none">
                <a:solidFill>
                  <a:schemeClr val="dk1"/>
                </a:solidFill>
                <a:latin typeface="Arial"/>
                <a:ea typeface="Arial"/>
                <a:cs typeface="Arial"/>
                <a:sym typeface="Arial"/>
              </a:defRPr>
            </a:lvl2pPr>
            <a:lvl3pPr marL="1371600" marR="0" lvl="2" indent="-365760" algn="l">
              <a:lnSpc>
                <a:spcPct val="100000"/>
              </a:lnSpc>
              <a:spcBef>
                <a:spcPts val="480"/>
              </a:spcBef>
              <a:spcAft>
                <a:spcPts val="0"/>
              </a:spcAft>
              <a:buClr>
                <a:schemeClr val="accent1"/>
              </a:buClr>
              <a:buSzPts val="2160"/>
              <a:buFont typeface="Arial"/>
              <a:buChar char="•"/>
              <a:defRPr sz="2400" b="0" i="0" u="none" strike="noStrike" cap="none">
                <a:solidFill>
                  <a:schemeClr val="dk1"/>
                </a:solidFill>
                <a:latin typeface="Arial"/>
                <a:ea typeface="Arial"/>
                <a:cs typeface="Arial"/>
                <a:sym typeface="Arial"/>
              </a:defRPr>
            </a:lvl3pPr>
            <a:lvl4pPr marL="1828800" marR="0" lvl="3"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17500" algn="l">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1150" algn="l">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6pPr>
            <a:lvl7pPr marL="3200400" marR="0" lvl="6" indent="-311150" algn="l">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7pPr>
            <a:lvl8pPr marL="3657600" marR="0" lvl="7" indent="-311150" algn="l">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8pPr>
            <a:lvl9pPr marL="4114800" marR="0" lvl="8" indent="-311150" algn="l">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23" name="Google Shape;23;p3"/>
          <p:cNvSpPr txBox="1">
            <a:spLocks noGrp="1"/>
          </p:cNvSpPr>
          <p:nvPr>
            <p:ph type="dt" idx="10"/>
          </p:nvPr>
        </p:nvSpPr>
        <p:spPr>
          <a:xfrm>
            <a:off x="457200" y="19050"/>
            <a:ext cx="2895600" cy="328613"/>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ftr" idx="11"/>
          </p:nvPr>
        </p:nvSpPr>
        <p:spPr>
          <a:xfrm>
            <a:off x="3429000" y="19050"/>
            <a:ext cx="4114800" cy="328613"/>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sldNum" idx="12"/>
          </p:nvPr>
        </p:nvSpPr>
        <p:spPr>
          <a:xfrm>
            <a:off x="7620000" y="19050"/>
            <a:ext cx="1066800" cy="328613"/>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cxnSp>
        <p:nvCxnSpPr>
          <p:cNvPr id="27" name="Google Shape;27;p4"/>
          <p:cNvCxnSpPr/>
          <p:nvPr/>
        </p:nvCxnSpPr>
        <p:spPr>
          <a:xfrm>
            <a:off x="731838" y="4598988"/>
            <a:ext cx="7848600" cy="1587"/>
          </a:xfrm>
          <a:prstGeom prst="straightConnector1">
            <a:avLst/>
          </a:prstGeom>
          <a:noFill/>
          <a:ln w="19050" cap="flat" cmpd="sng">
            <a:solidFill>
              <a:schemeClr val="lt2"/>
            </a:solidFill>
            <a:prstDash val="solid"/>
            <a:round/>
            <a:headEnd type="none" w="sm" len="sm"/>
            <a:tailEnd type="none" w="sm" len="sm"/>
          </a:ln>
        </p:spPr>
      </p:cxnSp>
      <p:sp>
        <p:nvSpPr>
          <p:cNvPr id="28" name="Google Shape;28;p4"/>
          <p:cNvSpPr txBox="1">
            <a:spLocks noGrp="1"/>
          </p:cNvSpPr>
          <p:nvPr>
            <p:ph type="title"/>
          </p:nvPr>
        </p:nvSpPr>
        <p:spPr>
          <a:xfrm>
            <a:off x="722313" y="2362200"/>
            <a:ext cx="7772400" cy="2200275"/>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SzPts val="1400"/>
              <a:buNone/>
              <a:defRPr sz="4800" b="0" i="0" u="none" strike="noStrike" cap="none">
                <a:solidFill>
                  <a:schemeClr val="lt2"/>
                </a:solidFill>
                <a:latin typeface="Arial"/>
                <a:ea typeface="Arial"/>
                <a:cs typeface="Arial"/>
                <a:sym typeface="Arial"/>
              </a:defRPr>
            </a:lvl1pPr>
            <a:lvl2pPr marR="0" lvl="1"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2pPr>
            <a:lvl3pPr marR="0" lvl="2"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3pPr>
            <a:lvl4pPr marR="0" lvl="3"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4pPr>
            <a:lvl5pPr marR="0" lvl="4"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5pPr>
            <a:lvl6pPr marR="0" lvl="5"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6pPr>
            <a:lvl7pPr marR="0" lvl="6"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7pPr>
            <a:lvl8pPr marR="0" lvl="7"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8pPr>
            <a:lvl9pPr marR="0" lvl="8"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722313" y="4626864"/>
            <a:ext cx="7772400" cy="1500187"/>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480"/>
              </a:spcBef>
              <a:spcAft>
                <a:spcPts val="0"/>
              </a:spcAft>
              <a:buClr>
                <a:schemeClr val="accent1"/>
              </a:buClr>
              <a:buSzPts val="2040"/>
              <a:buFont typeface="Arial"/>
              <a:buNone/>
              <a:defRPr sz="2400" b="0" i="0" u="none" strike="noStrike" cap="none">
                <a:solidFill>
                  <a:schemeClr val="lt2"/>
                </a:solidFill>
                <a:latin typeface="Arial"/>
                <a:ea typeface="Arial"/>
                <a:cs typeface="Arial"/>
                <a:sym typeface="Arial"/>
              </a:defRPr>
            </a:lvl1pPr>
            <a:lvl2pPr marL="914400" marR="0" lvl="1" indent="-228600" algn="l">
              <a:lnSpc>
                <a:spcPct val="100000"/>
              </a:lnSpc>
              <a:spcBef>
                <a:spcPts val="360"/>
              </a:spcBef>
              <a:spcAft>
                <a:spcPts val="0"/>
              </a:spcAft>
              <a:buClr>
                <a:schemeClr val="accent1"/>
              </a:buClr>
              <a:buSzPts val="1700"/>
              <a:buFont typeface="Arial"/>
              <a:buNone/>
              <a:defRPr sz="1800" b="0" i="0" u="none" strike="noStrike" cap="none">
                <a:solidFill>
                  <a:schemeClr val="lt1"/>
                </a:solidFill>
                <a:latin typeface="Arial"/>
                <a:ea typeface="Arial"/>
                <a:cs typeface="Arial"/>
                <a:sym typeface="Arial"/>
              </a:defRPr>
            </a:lvl2pPr>
            <a:lvl3pPr marL="1371600" marR="0" lvl="2" indent="-228600" algn="l">
              <a:lnSpc>
                <a:spcPct val="100000"/>
              </a:lnSpc>
              <a:spcBef>
                <a:spcPts val="320"/>
              </a:spcBef>
              <a:spcAft>
                <a:spcPts val="0"/>
              </a:spcAft>
              <a:buClr>
                <a:schemeClr val="accent1"/>
              </a:buClr>
              <a:buSzPts val="2160"/>
              <a:buFont typeface="Arial"/>
              <a:buNone/>
              <a:defRPr sz="1600" b="0" i="0" u="none" strike="noStrike" cap="none">
                <a:solidFill>
                  <a:schemeClr val="lt1"/>
                </a:solidFill>
                <a:latin typeface="Arial"/>
                <a:ea typeface="Arial"/>
                <a:cs typeface="Arial"/>
                <a:sym typeface="Arial"/>
              </a:defRPr>
            </a:lvl3pPr>
            <a:lvl4pPr marL="1828800" marR="0" lvl="3" indent="-228600" algn="l">
              <a:lnSpc>
                <a:spcPct val="100000"/>
              </a:lnSpc>
              <a:spcBef>
                <a:spcPts val="280"/>
              </a:spcBef>
              <a:spcAft>
                <a:spcPts val="0"/>
              </a:spcAft>
              <a:buClr>
                <a:schemeClr val="accent1"/>
              </a:buClr>
              <a:buSzPts val="1600"/>
              <a:buFont typeface="Arial"/>
              <a:buNone/>
              <a:defRPr sz="1400" b="0" i="0" u="none" strike="noStrike" cap="none">
                <a:solidFill>
                  <a:schemeClr val="lt1"/>
                </a:solidFill>
                <a:latin typeface="Arial"/>
                <a:ea typeface="Arial"/>
                <a:cs typeface="Arial"/>
                <a:sym typeface="Arial"/>
              </a:defRPr>
            </a:lvl4pPr>
            <a:lvl5pPr marL="2286000" marR="0" lvl="4" indent="-228600" algn="l">
              <a:lnSpc>
                <a:spcPct val="100000"/>
              </a:lnSpc>
              <a:spcBef>
                <a:spcPts val="280"/>
              </a:spcBef>
              <a:spcAft>
                <a:spcPts val="0"/>
              </a:spcAft>
              <a:buClr>
                <a:schemeClr val="accent1"/>
              </a:buClr>
              <a:buSzPts val="1400"/>
              <a:buFont typeface="Arial"/>
              <a:buNone/>
              <a:defRPr sz="1400" b="0" i="0" u="none" strike="noStrike" cap="none">
                <a:solidFill>
                  <a:schemeClr val="lt1"/>
                </a:solidFill>
                <a:latin typeface="Arial"/>
                <a:ea typeface="Arial"/>
                <a:cs typeface="Arial"/>
                <a:sym typeface="Arial"/>
              </a:defRPr>
            </a:lvl5pPr>
            <a:lvl6pPr marL="2743200" marR="0" lvl="5" indent="-228600" algn="l">
              <a:lnSpc>
                <a:spcPct val="100000"/>
              </a:lnSpc>
              <a:spcBef>
                <a:spcPts val="280"/>
              </a:spcBef>
              <a:spcAft>
                <a:spcPts val="0"/>
              </a:spcAft>
              <a:buClr>
                <a:schemeClr val="accent1"/>
              </a:buClr>
              <a:buSzPts val="1300"/>
              <a:buFont typeface="Arial"/>
              <a:buNone/>
              <a:defRPr sz="1400" b="0" i="0" u="none" strike="noStrike" cap="none">
                <a:solidFill>
                  <a:schemeClr val="lt1"/>
                </a:solidFill>
                <a:latin typeface="Arial"/>
                <a:ea typeface="Arial"/>
                <a:cs typeface="Arial"/>
                <a:sym typeface="Arial"/>
              </a:defRPr>
            </a:lvl6pPr>
            <a:lvl7pPr marL="3200400" marR="0" lvl="6" indent="-228600" algn="l">
              <a:lnSpc>
                <a:spcPct val="100000"/>
              </a:lnSpc>
              <a:spcBef>
                <a:spcPts val="280"/>
              </a:spcBef>
              <a:spcAft>
                <a:spcPts val="0"/>
              </a:spcAft>
              <a:buClr>
                <a:schemeClr val="accent1"/>
              </a:buClr>
              <a:buSzPts val="1300"/>
              <a:buFont typeface="Arial"/>
              <a:buNone/>
              <a:defRPr sz="1400" b="0" i="0" u="none" strike="noStrike" cap="none">
                <a:solidFill>
                  <a:schemeClr val="lt1"/>
                </a:solidFill>
                <a:latin typeface="Arial"/>
                <a:ea typeface="Arial"/>
                <a:cs typeface="Arial"/>
                <a:sym typeface="Arial"/>
              </a:defRPr>
            </a:lvl7pPr>
            <a:lvl8pPr marL="3657600" marR="0" lvl="7" indent="-228600" algn="l">
              <a:lnSpc>
                <a:spcPct val="100000"/>
              </a:lnSpc>
              <a:spcBef>
                <a:spcPts val="280"/>
              </a:spcBef>
              <a:spcAft>
                <a:spcPts val="0"/>
              </a:spcAft>
              <a:buClr>
                <a:schemeClr val="accent1"/>
              </a:buClr>
              <a:buSzPts val="1300"/>
              <a:buFont typeface="Arial"/>
              <a:buNone/>
              <a:defRPr sz="1400" b="0" i="0" u="none" strike="noStrike" cap="none">
                <a:solidFill>
                  <a:schemeClr val="lt1"/>
                </a:solidFill>
                <a:latin typeface="Arial"/>
                <a:ea typeface="Arial"/>
                <a:cs typeface="Arial"/>
                <a:sym typeface="Arial"/>
              </a:defRPr>
            </a:lvl8pPr>
            <a:lvl9pPr marL="4114800" marR="0" lvl="8" indent="-228600" algn="l">
              <a:lnSpc>
                <a:spcPct val="100000"/>
              </a:lnSpc>
              <a:spcBef>
                <a:spcPts val="280"/>
              </a:spcBef>
              <a:spcAft>
                <a:spcPts val="0"/>
              </a:spcAft>
              <a:buClr>
                <a:schemeClr val="accent1"/>
              </a:buClr>
              <a:buSzPts val="1300"/>
              <a:buFont typeface="Arial"/>
              <a:buNone/>
              <a:defRPr sz="1400" b="0" i="0" u="none" strike="noStrike" cap="none">
                <a:solidFill>
                  <a:schemeClr val="lt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19050"/>
            <a:ext cx="2895600" cy="328613"/>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429000" y="19050"/>
            <a:ext cx="4114800" cy="328613"/>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7620000" y="19050"/>
            <a:ext cx="1066800" cy="328613"/>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533400"/>
            <a:ext cx="8229600" cy="9906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1pPr>
            <a:lvl2pPr marR="0" lvl="1"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2pPr>
            <a:lvl3pPr marR="0" lvl="2"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3pPr>
            <a:lvl4pPr marR="0" lvl="3"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4pPr>
            <a:lvl5pPr marR="0" lvl="4"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5pPr>
            <a:lvl6pPr marR="0" lvl="5"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6pPr>
            <a:lvl7pPr marR="0" lvl="6"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7pPr>
            <a:lvl8pPr marR="0" lvl="7"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8pPr>
            <a:lvl9pPr marR="0" lvl="8"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73352"/>
            <a:ext cx="4038600" cy="4718304"/>
          </a:xfrm>
          <a:prstGeom prst="rect">
            <a:avLst/>
          </a:prstGeom>
          <a:noFill/>
          <a:ln>
            <a:noFill/>
          </a:ln>
        </p:spPr>
        <p:txBody>
          <a:bodyPr spcFirstLastPara="1" wrap="square" lIns="91425" tIns="91425" rIns="91425" bIns="91425" anchor="t" anchorCtr="0">
            <a:noAutofit/>
          </a:bodyPr>
          <a:lstStyle>
            <a:lvl1pPr marL="457200" marR="0" lvl="0" indent="-379730" algn="l">
              <a:lnSpc>
                <a:spcPct val="100000"/>
              </a:lnSpc>
              <a:spcBef>
                <a:spcPts val="56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1pPr>
            <a:lvl2pPr marL="914400" marR="0" lvl="1" indent="-358140" algn="l">
              <a:lnSpc>
                <a:spcPct val="100000"/>
              </a:lnSpc>
              <a:spcBef>
                <a:spcPts val="480"/>
              </a:spcBef>
              <a:spcAft>
                <a:spcPts val="0"/>
              </a:spcAft>
              <a:buClr>
                <a:schemeClr val="accent1"/>
              </a:buClr>
              <a:buSzPts val="2040"/>
              <a:buFont typeface="Arial"/>
              <a:buChar char="•"/>
              <a:defRPr sz="2400" b="0" i="0" u="none" strike="noStrike" cap="none">
                <a:solidFill>
                  <a:schemeClr val="dk1"/>
                </a:solidFill>
                <a:latin typeface="Arial"/>
                <a:ea typeface="Arial"/>
                <a:cs typeface="Arial"/>
                <a:sym typeface="Arial"/>
              </a:defRPr>
            </a:lvl2pPr>
            <a:lvl3pPr marL="1371600" marR="0" lvl="2" indent="-342900" algn="l">
              <a:lnSpc>
                <a:spcPct val="100000"/>
              </a:lnSpc>
              <a:spcBef>
                <a:spcPts val="400"/>
              </a:spcBef>
              <a:spcAft>
                <a:spcPts val="0"/>
              </a:spcAft>
              <a:buClr>
                <a:schemeClr val="accent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body" idx="2"/>
          </p:nvPr>
        </p:nvSpPr>
        <p:spPr>
          <a:xfrm>
            <a:off x="4648200" y="1673352"/>
            <a:ext cx="4038600" cy="4718304"/>
          </a:xfrm>
          <a:prstGeom prst="rect">
            <a:avLst/>
          </a:prstGeom>
          <a:noFill/>
          <a:ln>
            <a:noFill/>
          </a:ln>
        </p:spPr>
        <p:txBody>
          <a:bodyPr spcFirstLastPara="1" wrap="square" lIns="91425" tIns="91425" rIns="91425" bIns="91425" anchor="t" anchorCtr="0">
            <a:noAutofit/>
          </a:bodyPr>
          <a:lstStyle>
            <a:lvl1pPr marL="457200" marR="0" lvl="0" indent="-379730" algn="l">
              <a:lnSpc>
                <a:spcPct val="100000"/>
              </a:lnSpc>
              <a:spcBef>
                <a:spcPts val="560"/>
              </a:spcBef>
              <a:spcAft>
                <a:spcPts val="0"/>
              </a:spcAft>
              <a:buClr>
                <a:schemeClr val="accent1"/>
              </a:buClr>
              <a:buSzPts val="2380"/>
              <a:buFont typeface="Arial"/>
              <a:buChar char="•"/>
              <a:defRPr sz="2800" b="0" i="0" u="none" strike="noStrike" cap="none">
                <a:solidFill>
                  <a:schemeClr val="dk1"/>
                </a:solidFill>
                <a:latin typeface="Arial"/>
                <a:ea typeface="Arial"/>
                <a:cs typeface="Arial"/>
                <a:sym typeface="Arial"/>
              </a:defRPr>
            </a:lvl1pPr>
            <a:lvl2pPr marL="914400" marR="0" lvl="1" indent="-358140" algn="l">
              <a:lnSpc>
                <a:spcPct val="100000"/>
              </a:lnSpc>
              <a:spcBef>
                <a:spcPts val="480"/>
              </a:spcBef>
              <a:spcAft>
                <a:spcPts val="0"/>
              </a:spcAft>
              <a:buClr>
                <a:schemeClr val="accent1"/>
              </a:buClr>
              <a:buSzPts val="2040"/>
              <a:buFont typeface="Arial"/>
              <a:buChar char="•"/>
              <a:defRPr sz="2400" b="0" i="0" u="none" strike="noStrike" cap="none">
                <a:solidFill>
                  <a:schemeClr val="dk1"/>
                </a:solidFill>
                <a:latin typeface="Arial"/>
                <a:ea typeface="Arial"/>
                <a:cs typeface="Arial"/>
                <a:sym typeface="Arial"/>
              </a:defRPr>
            </a:lvl2pPr>
            <a:lvl3pPr marL="1371600" marR="0" lvl="2" indent="-342900" algn="l">
              <a:lnSpc>
                <a:spcPct val="100000"/>
              </a:lnSpc>
              <a:spcBef>
                <a:spcPts val="400"/>
              </a:spcBef>
              <a:spcAft>
                <a:spcPts val="0"/>
              </a:spcAft>
              <a:buClr>
                <a:schemeClr val="accent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dt" idx="10"/>
          </p:nvPr>
        </p:nvSpPr>
        <p:spPr>
          <a:xfrm>
            <a:off x="457200" y="19050"/>
            <a:ext cx="2895600" cy="328613"/>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ftr" idx="11"/>
          </p:nvPr>
        </p:nvSpPr>
        <p:spPr>
          <a:xfrm>
            <a:off x="3429000" y="19050"/>
            <a:ext cx="4114800" cy="328613"/>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Google Shape;39;p5"/>
          <p:cNvSpPr txBox="1">
            <a:spLocks noGrp="1"/>
          </p:cNvSpPr>
          <p:nvPr>
            <p:ph type="sldNum" idx="12"/>
          </p:nvPr>
        </p:nvSpPr>
        <p:spPr>
          <a:xfrm>
            <a:off x="7620000" y="19050"/>
            <a:ext cx="1066800" cy="328613"/>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cxnSp>
        <p:nvCxnSpPr>
          <p:cNvPr id="41" name="Google Shape;41;p6"/>
          <p:cNvCxnSpPr/>
          <p:nvPr/>
        </p:nvCxnSpPr>
        <p:spPr>
          <a:xfrm rot="5400000">
            <a:off x="2218531" y="4045744"/>
            <a:ext cx="4708525" cy="1588"/>
          </a:xfrm>
          <a:prstGeom prst="straightConnector1">
            <a:avLst/>
          </a:prstGeom>
          <a:noFill/>
          <a:ln w="19050" cap="flat" cmpd="sng">
            <a:solidFill>
              <a:schemeClr val="dk2"/>
            </a:solidFill>
            <a:prstDash val="solid"/>
            <a:round/>
            <a:headEnd type="none" w="sm" len="sm"/>
            <a:tailEnd type="none" w="sm" len="sm"/>
          </a:ln>
        </p:spPr>
      </p:cxnSp>
      <p:sp>
        <p:nvSpPr>
          <p:cNvPr id="42" name="Google Shape;42;p6"/>
          <p:cNvSpPr txBox="1">
            <a:spLocks noGrp="1"/>
          </p:cNvSpPr>
          <p:nvPr>
            <p:ph type="title"/>
          </p:nvPr>
        </p:nvSpPr>
        <p:spPr>
          <a:xfrm>
            <a:off x="457200" y="533400"/>
            <a:ext cx="8229600" cy="9906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1pPr>
            <a:lvl2pPr marR="0" lvl="1"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2pPr>
            <a:lvl3pPr marR="0" lvl="2"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3pPr>
            <a:lvl4pPr marR="0" lvl="3"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4pPr>
            <a:lvl5pPr marR="0" lvl="4"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5pPr>
            <a:lvl6pPr marR="0" lvl="5"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6pPr>
            <a:lvl7pPr marR="0" lvl="6"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7pPr>
            <a:lvl8pPr marR="0" lvl="7"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8pPr>
            <a:lvl9pPr marR="0" lvl="8"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9pPr>
          </a:lstStyle>
          <a:p>
            <a:endParaRPr/>
          </a:p>
        </p:txBody>
      </p:sp>
      <p:sp>
        <p:nvSpPr>
          <p:cNvPr id="43" name="Google Shape;43;p6"/>
          <p:cNvSpPr txBox="1">
            <a:spLocks noGrp="1"/>
          </p:cNvSpPr>
          <p:nvPr>
            <p:ph type="body" idx="1"/>
          </p:nvPr>
        </p:nvSpPr>
        <p:spPr>
          <a:xfrm>
            <a:off x="457200" y="1676400"/>
            <a:ext cx="3931920" cy="639762"/>
          </a:xfrm>
          <a:prstGeom prst="rect">
            <a:avLst/>
          </a:prstGeom>
          <a:noFill/>
          <a:ln>
            <a:noFill/>
          </a:ln>
        </p:spPr>
        <p:txBody>
          <a:bodyPr spcFirstLastPara="1" wrap="square" lIns="91425" tIns="91425" rIns="91425" bIns="91425" anchor="ctr" anchorCtr="0">
            <a:noAutofit/>
          </a:bodyPr>
          <a:lstStyle>
            <a:lvl1pPr marL="457200" marR="0" lvl="0" indent="-228600" algn="ctr">
              <a:lnSpc>
                <a:spcPct val="100000"/>
              </a:lnSpc>
              <a:spcBef>
                <a:spcPts val="400"/>
              </a:spcBef>
              <a:spcAft>
                <a:spcPts val="0"/>
              </a:spcAft>
              <a:buClr>
                <a:schemeClr val="accent1"/>
              </a:buClr>
              <a:buSzPts val="2040"/>
              <a:buFont typeface="Arial"/>
              <a:buNone/>
              <a:defRPr sz="2000" b="0" i="0" u="none" strike="noStrike" cap="none">
                <a:solidFill>
                  <a:schemeClr val="dk2"/>
                </a:solidFill>
                <a:latin typeface="Arial"/>
                <a:ea typeface="Arial"/>
                <a:cs typeface="Arial"/>
                <a:sym typeface="Arial"/>
              </a:defRPr>
            </a:lvl1pPr>
            <a:lvl2pPr marL="914400" marR="0" lvl="1" indent="-228600" algn="l">
              <a:lnSpc>
                <a:spcPct val="100000"/>
              </a:lnSpc>
              <a:spcBef>
                <a:spcPts val="400"/>
              </a:spcBef>
              <a:spcAft>
                <a:spcPts val="0"/>
              </a:spcAft>
              <a:buClr>
                <a:schemeClr val="accent1"/>
              </a:buClr>
              <a:buSzPts val="1700"/>
              <a:buFont typeface="Arial"/>
              <a:buNone/>
              <a:defRPr sz="2000" b="1" i="0" u="none" strike="noStrike" cap="none">
                <a:solidFill>
                  <a:schemeClr val="dk1"/>
                </a:solidFill>
                <a:latin typeface="Arial"/>
                <a:ea typeface="Arial"/>
                <a:cs typeface="Arial"/>
                <a:sym typeface="Arial"/>
              </a:defRPr>
            </a:lvl2pPr>
            <a:lvl3pPr marL="1371600" marR="0" lvl="2" indent="-228600" algn="l">
              <a:lnSpc>
                <a:spcPct val="100000"/>
              </a:lnSpc>
              <a:spcBef>
                <a:spcPts val="360"/>
              </a:spcBef>
              <a:spcAft>
                <a:spcPts val="0"/>
              </a:spcAft>
              <a:buClr>
                <a:schemeClr val="accent1"/>
              </a:buClr>
              <a:buSzPts val="2160"/>
              <a:buFont typeface="Arial"/>
              <a:buNone/>
              <a:defRPr sz="1800" b="1" i="0" u="none" strike="noStrike" cap="none">
                <a:solidFill>
                  <a:schemeClr val="dk1"/>
                </a:solidFill>
                <a:latin typeface="Arial"/>
                <a:ea typeface="Arial"/>
                <a:cs typeface="Arial"/>
                <a:sym typeface="Arial"/>
              </a:defRPr>
            </a:lvl3pPr>
            <a:lvl4pPr marL="1828800" marR="0" lvl="3" indent="-228600" algn="l">
              <a:lnSpc>
                <a:spcPct val="100000"/>
              </a:lnSpc>
              <a:spcBef>
                <a:spcPts val="320"/>
              </a:spcBef>
              <a:spcAft>
                <a:spcPts val="0"/>
              </a:spcAft>
              <a:buClr>
                <a:schemeClr val="accent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a:lnSpc>
                <a:spcPct val="100000"/>
              </a:lnSpc>
              <a:spcBef>
                <a:spcPts val="320"/>
              </a:spcBef>
              <a:spcAft>
                <a:spcPts val="0"/>
              </a:spcAft>
              <a:buClr>
                <a:schemeClr val="accent1"/>
              </a:buClr>
              <a:buSzPts val="1400"/>
              <a:buFont typeface="Arial"/>
              <a:buNone/>
              <a:defRPr sz="1600" b="1" i="0" u="none" strike="noStrike" cap="none">
                <a:solidFill>
                  <a:schemeClr val="dk1"/>
                </a:solidFill>
                <a:latin typeface="Arial"/>
                <a:ea typeface="Arial"/>
                <a:cs typeface="Arial"/>
                <a:sym typeface="Arial"/>
              </a:defRPr>
            </a:lvl5pPr>
            <a:lvl6pPr marL="2743200" marR="0" lvl="5" indent="-228600" algn="l">
              <a:lnSpc>
                <a:spcPct val="100000"/>
              </a:lnSpc>
              <a:spcBef>
                <a:spcPts val="320"/>
              </a:spcBef>
              <a:spcAft>
                <a:spcPts val="0"/>
              </a:spcAft>
              <a:buClr>
                <a:schemeClr val="accent1"/>
              </a:buClr>
              <a:buSzPts val="1300"/>
              <a:buFont typeface="Arial"/>
              <a:buNone/>
              <a:defRPr sz="1600" b="1" i="0" u="none" strike="noStrike" cap="none">
                <a:solidFill>
                  <a:schemeClr val="dk1"/>
                </a:solidFill>
                <a:latin typeface="Arial"/>
                <a:ea typeface="Arial"/>
                <a:cs typeface="Arial"/>
                <a:sym typeface="Arial"/>
              </a:defRPr>
            </a:lvl6pPr>
            <a:lvl7pPr marL="3200400" marR="0" lvl="6" indent="-228600" algn="l">
              <a:lnSpc>
                <a:spcPct val="100000"/>
              </a:lnSpc>
              <a:spcBef>
                <a:spcPts val="320"/>
              </a:spcBef>
              <a:spcAft>
                <a:spcPts val="0"/>
              </a:spcAft>
              <a:buClr>
                <a:schemeClr val="accent1"/>
              </a:buClr>
              <a:buSzPts val="1300"/>
              <a:buFont typeface="Arial"/>
              <a:buNone/>
              <a:defRPr sz="1600" b="1" i="0" u="none" strike="noStrike" cap="none">
                <a:solidFill>
                  <a:schemeClr val="dk1"/>
                </a:solidFill>
                <a:latin typeface="Arial"/>
                <a:ea typeface="Arial"/>
                <a:cs typeface="Arial"/>
                <a:sym typeface="Arial"/>
              </a:defRPr>
            </a:lvl7pPr>
            <a:lvl8pPr marL="3657600" marR="0" lvl="7" indent="-228600" algn="l">
              <a:lnSpc>
                <a:spcPct val="100000"/>
              </a:lnSpc>
              <a:spcBef>
                <a:spcPts val="320"/>
              </a:spcBef>
              <a:spcAft>
                <a:spcPts val="0"/>
              </a:spcAft>
              <a:buClr>
                <a:schemeClr val="accent1"/>
              </a:buClr>
              <a:buSzPts val="1300"/>
              <a:buFont typeface="Arial"/>
              <a:buNone/>
              <a:defRPr sz="1600" b="1" i="0" u="none" strike="noStrike" cap="none">
                <a:solidFill>
                  <a:schemeClr val="dk1"/>
                </a:solidFill>
                <a:latin typeface="Arial"/>
                <a:ea typeface="Arial"/>
                <a:cs typeface="Arial"/>
                <a:sym typeface="Arial"/>
              </a:defRPr>
            </a:lvl8pPr>
            <a:lvl9pPr marL="4114800" marR="0" lvl="8" indent="-228600" algn="l">
              <a:lnSpc>
                <a:spcPct val="100000"/>
              </a:lnSpc>
              <a:spcBef>
                <a:spcPts val="320"/>
              </a:spcBef>
              <a:spcAft>
                <a:spcPts val="0"/>
              </a:spcAft>
              <a:buClr>
                <a:schemeClr val="accent1"/>
              </a:buClr>
              <a:buSzPts val="1300"/>
              <a:buFont typeface="Arial"/>
              <a:buNone/>
              <a:defRPr sz="1600" b="1" i="0" u="none" strike="noStrike" cap="none">
                <a:solidFill>
                  <a:schemeClr val="dk1"/>
                </a:solidFill>
                <a:latin typeface="Arial"/>
                <a:ea typeface="Arial"/>
                <a:cs typeface="Arial"/>
                <a:sym typeface="Arial"/>
              </a:defRPr>
            </a:lvl9pPr>
          </a:lstStyle>
          <a:p>
            <a:endParaRPr/>
          </a:p>
        </p:txBody>
      </p:sp>
      <p:sp>
        <p:nvSpPr>
          <p:cNvPr id="44" name="Google Shape;44;p6"/>
          <p:cNvSpPr txBox="1">
            <a:spLocks noGrp="1"/>
          </p:cNvSpPr>
          <p:nvPr>
            <p:ph type="body" idx="2"/>
          </p:nvPr>
        </p:nvSpPr>
        <p:spPr>
          <a:xfrm>
            <a:off x="457200" y="2438400"/>
            <a:ext cx="3931920" cy="3951288"/>
          </a:xfrm>
          <a:prstGeom prst="rect">
            <a:avLst/>
          </a:prstGeom>
          <a:noFill/>
          <a:ln>
            <a:noFill/>
          </a:ln>
        </p:spPr>
        <p:txBody>
          <a:bodyPr spcFirstLastPara="1" wrap="square" lIns="91425" tIns="91425" rIns="91425" bIns="91425" anchor="t" anchorCtr="0">
            <a:noAutofit/>
          </a:bodyPr>
          <a:lstStyle>
            <a:lvl1pPr marL="457200" marR="0" lvl="0" indent="-358140" algn="l">
              <a:lnSpc>
                <a:spcPct val="100000"/>
              </a:lnSpc>
              <a:spcBef>
                <a:spcPts val="480"/>
              </a:spcBef>
              <a:spcAft>
                <a:spcPts val="0"/>
              </a:spcAft>
              <a:buClr>
                <a:schemeClr val="accent1"/>
              </a:buClr>
              <a:buSzPts val="2040"/>
              <a:buFont typeface="Arial"/>
              <a:buChar char="•"/>
              <a:defRPr sz="2400" b="0" i="0" u="none" strike="noStrike" cap="none">
                <a:solidFill>
                  <a:schemeClr val="dk1"/>
                </a:solidFill>
                <a:latin typeface="Arial"/>
                <a:ea typeface="Arial"/>
                <a:cs typeface="Arial"/>
                <a:sym typeface="Arial"/>
              </a:defRPr>
            </a:lvl1pPr>
            <a:lvl2pPr marL="914400" marR="0" lvl="1" indent="-336550" algn="l">
              <a:lnSpc>
                <a:spcPct val="100000"/>
              </a:lnSpc>
              <a:spcBef>
                <a:spcPts val="400"/>
              </a:spcBef>
              <a:spcAft>
                <a:spcPts val="0"/>
              </a:spcAft>
              <a:buClr>
                <a:schemeClr val="accent1"/>
              </a:buClr>
              <a:buSzPts val="1700"/>
              <a:buFont typeface="Arial"/>
              <a:buChar char="•"/>
              <a:defRPr sz="2000" b="0" i="0" u="none" strike="noStrike" cap="none">
                <a:solidFill>
                  <a:schemeClr val="dk1"/>
                </a:solidFill>
                <a:latin typeface="Arial"/>
                <a:ea typeface="Arial"/>
                <a:cs typeface="Arial"/>
                <a:sym typeface="Arial"/>
              </a:defRPr>
            </a:lvl2pPr>
            <a:lvl3pPr marL="1371600" marR="0" lvl="2" indent="-331469" algn="l">
              <a:lnSpc>
                <a:spcPct val="100000"/>
              </a:lnSpc>
              <a:spcBef>
                <a:spcPts val="360"/>
              </a:spcBef>
              <a:spcAft>
                <a:spcPts val="0"/>
              </a:spcAft>
              <a:buClr>
                <a:schemeClr val="accent1"/>
              </a:buClr>
              <a:buSzPts val="1620"/>
              <a:buFont typeface="Arial"/>
              <a:buChar char="•"/>
              <a:defRPr sz="1800" b="0" i="0" u="none" strike="noStrike" cap="none">
                <a:solidFill>
                  <a:schemeClr val="dk1"/>
                </a:solidFill>
                <a:latin typeface="Arial"/>
                <a:ea typeface="Arial"/>
                <a:cs typeface="Arial"/>
                <a:sym typeface="Arial"/>
              </a:defRPr>
            </a:lvl3pPr>
            <a:lvl4pPr marL="1828800" marR="0" lvl="3"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45" name="Google Shape;45;p6"/>
          <p:cNvSpPr txBox="1">
            <a:spLocks noGrp="1"/>
          </p:cNvSpPr>
          <p:nvPr>
            <p:ph type="body" idx="3"/>
          </p:nvPr>
        </p:nvSpPr>
        <p:spPr>
          <a:xfrm>
            <a:off x="4754880" y="1676400"/>
            <a:ext cx="3931920" cy="639762"/>
          </a:xfrm>
          <a:prstGeom prst="rect">
            <a:avLst/>
          </a:prstGeom>
          <a:noFill/>
          <a:ln>
            <a:noFill/>
          </a:ln>
        </p:spPr>
        <p:txBody>
          <a:bodyPr spcFirstLastPara="1" wrap="square" lIns="91425" tIns="91425" rIns="91425" bIns="91425" anchor="ctr" anchorCtr="0">
            <a:noAutofit/>
          </a:bodyPr>
          <a:lstStyle>
            <a:lvl1pPr marL="457200" marR="0" lvl="0" indent="-228600" algn="ctr">
              <a:lnSpc>
                <a:spcPct val="100000"/>
              </a:lnSpc>
              <a:spcBef>
                <a:spcPts val="400"/>
              </a:spcBef>
              <a:spcAft>
                <a:spcPts val="0"/>
              </a:spcAft>
              <a:buClr>
                <a:schemeClr val="accent1"/>
              </a:buClr>
              <a:buSzPts val="2040"/>
              <a:buFont typeface="Arial"/>
              <a:buNone/>
              <a:defRPr sz="2000" b="0" i="0" u="none" strike="noStrike" cap="none">
                <a:solidFill>
                  <a:schemeClr val="dk2"/>
                </a:solidFill>
                <a:latin typeface="Arial"/>
                <a:ea typeface="Arial"/>
                <a:cs typeface="Arial"/>
                <a:sym typeface="Arial"/>
              </a:defRPr>
            </a:lvl1pPr>
            <a:lvl2pPr marL="914400" marR="0" lvl="1" indent="-228600" algn="l">
              <a:lnSpc>
                <a:spcPct val="100000"/>
              </a:lnSpc>
              <a:spcBef>
                <a:spcPts val="400"/>
              </a:spcBef>
              <a:spcAft>
                <a:spcPts val="0"/>
              </a:spcAft>
              <a:buClr>
                <a:schemeClr val="accent1"/>
              </a:buClr>
              <a:buSzPts val="1700"/>
              <a:buFont typeface="Arial"/>
              <a:buNone/>
              <a:defRPr sz="2000" b="1" i="0" u="none" strike="noStrike" cap="none">
                <a:solidFill>
                  <a:schemeClr val="dk1"/>
                </a:solidFill>
                <a:latin typeface="Arial"/>
                <a:ea typeface="Arial"/>
                <a:cs typeface="Arial"/>
                <a:sym typeface="Arial"/>
              </a:defRPr>
            </a:lvl2pPr>
            <a:lvl3pPr marL="1371600" marR="0" lvl="2" indent="-228600" algn="l">
              <a:lnSpc>
                <a:spcPct val="100000"/>
              </a:lnSpc>
              <a:spcBef>
                <a:spcPts val="360"/>
              </a:spcBef>
              <a:spcAft>
                <a:spcPts val="0"/>
              </a:spcAft>
              <a:buClr>
                <a:schemeClr val="accent1"/>
              </a:buClr>
              <a:buSzPts val="2160"/>
              <a:buFont typeface="Arial"/>
              <a:buNone/>
              <a:defRPr sz="1800" b="1" i="0" u="none" strike="noStrike" cap="none">
                <a:solidFill>
                  <a:schemeClr val="dk1"/>
                </a:solidFill>
                <a:latin typeface="Arial"/>
                <a:ea typeface="Arial"/>
                <a:cs typeface="Arial"/>
                <a:sym typeface="Arial"/>
              </a:defRPr>
            </a:lvl3pPr>
            <a:lvl4pPr marL="1828800" marR="0" lvl="3" indent="-228600" algn="l">
              <a:lnSpc>
                <a:spcPct val="100000"/>
              </a:lnSpc>
              <a:spcBef>
                <a:spcPts val="320"/>
              </a:spcBef>
              <a:spcAft>
                <a:spcPts val="0"/>
              </a:spcAft>
              <a:buClr>
                <a:schemeClr val="accent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a:lnSpc>
                <a:spcPct val="100000"/>
              </a:lnSpc>
              <a:spcBef>
                <a:spcPts val="320"/>
              </a:spcBef>
              <a:spcAft>
                <a:spcPts val="0"/>
              </a:spcAft>
              <a:buClr>
                <a:schemeClr val="accent1"/>
              </a:buClr>
              <a:buSzPts val="1400"/>
              <a:buFont typeface="Arial"/>
              <a:buNone/>
              <a:defRPr sz="1600" b="1" i="0" u="none" strike="noStrike" cap="none">
                <a:solidFill>
                  <a:schemeClr val="dk1"/>
                </a:solidFill>
                <a:latin typeface="Arial"/>
                <a:ea typeface="Arial"/>
                <a:cs typeface="Arial"/>
                <a:sym typeface="Arial"/>
              </a:defRPr>
            </a:lvl5pPr>
            <a:lvl6pPr marL="2743200" marR="0" lvl="5" indent="-228600" algn="l">
              <a:lnSpc>
                <a:spcPct val="100000"/>
              </a:lnSpc>
              <a:spcBef>
                <a:spcPts val="320"/>
              </a:spcBef>
              <a:spcAft>
                <a:spcPts val="0"/>
              </a:spcAft>
              <a:buClr>
                <a:schemeClr val="accent1"/>
              </a:buClr>
              <a:buSzPts val="1300"/>
              <a:buFont typeface="Arial"/>
              <a:buNone/>
              <a:defRPr sz="1600" b="1" i="0" u="none" strike="noStrike" cap="none">
                <a:solidFill>
                  <a:schemeClr val="dk1"/>
                </a:solidFill>
                <a:latin typeface="Arial"/>
                <a:ea typeface="Arial"/>
                <a:cs typeface="Arial"/>
                <a:sym typeface="Arial"/>
              </a:defRPr>
            </a:lvl6pPr>
            <a:lvl7pPr marL="3200400" marR="0" lvl="6" indent="-228600" algn="l">
              <a:lnSpc>
                <a:spcPct val="100000"/>
              </a:lnSpc>
              <a:spcBef>
                <a:spcPts val="320"/>
              </a:spcBef>
              <a:spcAft>
                <a:spcPts val="0"/>
              </a:spcAft>
              <a:buClr>
                <a:schemeClr val="accent1"/>
              </a:buClr>
              <a:buSzPts val="1300"/>
              <a:buFont typeface="Arial"/>
              <a:buNone/>
              <a:defRPr sz="1600" b="1" i="0" u="none" strike="noStrike" cap="none">
                <a:solidFill>
                  <a:schemeClr val="dk1"/>
                </a:solidFill>
                <a:latin typeface="Arial"/>
                <a:ea typeface="Arial"/>
                <a:cs typeface="Arial"/>
                <a:sym typeface="Arial"/>
              </a:defRPr>
            </a:lvl7pPr>
            <a:lvl8pPr marL="3657600" marR="0" lvl="7" indent="-228600" algn="l">
              <a:lnSpc>
                <a:spcPct val="100000"/>
              </a:lnSpc>
              <a:spcBef>
                <a:spcPts val="320"/>
              </a:spcBef>
              <a:spcAft>
                <a:spcPts val="0"/>
              </a:spcAft>
              <a:buClr>
                <a:schemeClr val="accent1"/>
              </a:buClr>
              <a:buSzPts val="1300"/>
              <a:buFont typeface="Arial"/>
              <a:buNone/>
              <a:defRPr sz="1600" b="1" i="0" u="none" strike="noStrike" cap="none">
                <a:solidFill>
                  <a:schemeClr val="dk1"/>
                </a:solidFill>
                <a:latin typeface="Arial"/>
                <a:ea typeface="Arial"/>
                <a:cs typeface="Arial"/>
                <a:sym typeface="Arial"/>
              </a:defRPr>
            </a:lvl8pPr>
            <a:lvl9pPr marL="4114800" marR="0" lvl="8" indent="-228600" algn="l">
              <a:lnSpc>
                <a:spcPct val="100000"/>
              </a:lnSpc>
              <a:spcBef>
                <a:spcPts val="320"/>
              </a:spcBef>
              <a:spcAft>
                <a:spcPts val="0"/>
              </a:spcAft>
              <a:buClr>
                <a:schemeClr val="accent1"/>
              </a:buClr>
              <a:buSzPts val="1300"/>
              <a:buFont typeface="Arial"/>
              <a:buNone/>
              <a:defRPr sz="1600" b="1" i="0" u="none" strike="noStrike" cap="none">
                <a:solidFill>
                  <a:schemeClr val="dk1"/>
                </a:solidFill>
                <a:latin typeface="Arial"/>
                <a:ea typeface="Arial"/>
                <a:cs typeface="Arial"/>
                <a:sym typeface="Arial"/>
              </a:defRPr>
            </a:lvl9pPr>
          </a:lstStyle>
          <a:p>
            <a:endParaRPr/>
          </a:p>
        </p:txBody>
      </p:sp>
      <p:sp>
        <p:nvSpPr>
          <p:cNvPr id="46" name="Google Shape;46;p6"/>
          <p:cNvSpPr txBox="1">
            <a:spLocks noGrp="1"/>
          </p:cNvSpPr>
          <p:nvPr>
            <p:ph type="body" idx="4"/>
          </p:nvPr>
        </p:nvSpPr>
        <p:spPr>
          <a:xfrm>
            <a:off x="4754880" y="2438400"/>
            <a:ext cx="3931920" cy="3951288"/>
          </a:xfrm>
          <a:prstGeom prst="rect">
            <a:avLst/>
          </a:prstGeom>
          <a:noFill/>
          <a:ln>
            <a:noFill/>
          </a:ln>
        </p:spPr>
        <p:txBody>
          <a:bodyPr spcFirstLastPara="1" wrap="square" lIns="91425" tIns="91425" rIns="91425" bIns="91425" anchor="t" anchorCtr="0">
            <a:noAutofit/>
          </a:bodyPr>
          <a:lstStyle>
            <a:lvl1pPr marL="457200" marR="0" lvl="0" indent="-358140" algn="l">
              <a:lnSpc>
                <a:spcPct val="100000"/>
              </a:lnSpc>
              <a:spcBef>
                <a:spcPts val="480"/>
              </a:spcBef>
              <a:spcAft>
                <a:spcPts val="0"/>
              </a:spcAft>
              <a:buClr>
                <a:schemeClr val="accent1"/>
              </a:buClr>
              <a:buSzPts val="2040"/>
              <a:buFont typeface="Arial"/>
              <a:buChar char="•"/>
              <a:defRPr sz="2400" b="0" i="0" u="none" strike="noStrike" cap="none">
                <a:solidFill>
                  <a:schemeClr val="dk1"/>
                </a:solidFill>
                <a:latin typeface="Arial"/>
                <a:ea typeface="Arial"/>
                <a:cs typeface="Arial"/>
                <a:sym typeface="Arial"/>
              </a:defRPr>
            </a:lvl1pPr>
            <a:lvl2pPr marL="914400" marR="0" lvl="1" indent="-336550" algn="l">
              <a:lnSpc>
                <a:spcPct val="100000"/>
              </a:lnSpc>
              <a:spcBef>
                <a:spcPts val="400"/>
              </a:spcBef>
              <a:spcAft>
                <a:spcPts val="0"/>
              </a:spcAft>
              <a:buClr>
                <a:schemeClr val="accent1"/>
              </a:buClr>
              <a:buSzPts val="1700"/>
              <a:buFont typeface="Arial"/>
              <a:buChar char="•"/>
              <a:defRPr sz="2000" b="0" i="0" u="none" strike="noStrike" cap="none">
                <a:solidFill>
                  <a:schemeClr val="dk1"/>
                </a:solidFill>
                <a:latin typeface="Arial"/>
                <a:ea typeface="Arial"/>
                <a:cs typeface="Arial"/>
                <a:sym typeface="Arial"/>
              </a:defRPr>
            </a:lvl2pPr>
            <a:lvl3pPr marL="1371600" marR="0" lvl="2" indent="-331469" algn="l">
              <a:lnSpc>
                <a:spcPct val="100000"/>
              </a:lnSpc>
              <a:spcBef>
                <a:spcPts val="360"/>
              </a:spcBef>
              <a:spcAft>
                <a:spcPts val="0"/>
              </a:spcAft>
              <a:buClr>
                <a:schemeClr val="accent1"/>
              </a:buClr>
              <a:buSzPts val="1620"/>
              <a:buFont typeface="Arial"/>
              <a:buChar char="•"/>
              <a:defRPr sz="1800" b="0" i="0" u="none" strike="noStrike" cap="none">
                <a:solidFill>
                  <a:schemeClr val="dk1"/>
                </a:solidFill>
                <a:latin typeface="Arial"/>
                <a:ea typeface="Arial"/>
                <a:cs typeface="Arial"/>
                <a:sym typeface="Arial"/>
              </a:defRPr>
            </a:lvl3pPr>
            <a:lvl4pPr marL="1828800" marR="0" lvl="3"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47" name="Google Shape;47;p6"/>
          <p:cNvSpPr txBox="1">
            <a:spLocks noGrp="1"/>
          </p:cNvSpPr>
          <p:nvPr>
            <p:ph type="dt" idx="10"/>
          </p:nvPr>
        </p:nvSpPr>
        <p:spPr>
          <a:xfrm>
            <a:off x="457200" y="19050"/>
            <a:ext cx="2895600" cy="328613"/>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Google Shape;48;p6"/>
          <p:cNvSpPr txBox="1">
            <a:spLocks noGrp="1"/>
          </p:cNvSpPr>
          <p:nvPr>
            <p:ph type="ftr" idx="11"/>
          </p:nvPr>
        </p:nvSpPr>
        <p:spPr>
          <a:xfrm>
            <a:off x="3429000" y="19050"/>
            <a:ext cx="4114800" cy="328613"/>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 name="Google Shape;49;p6"/>
          <p:cNvSpPr txBox="1">
            <a:spLocks noGrp="1"/>
          </p:cNvSpPr>
          <p:nvPr>
            <p:ph type="sldNum" idx="12"/>
          </p:nvPr>
        </p:nvSpPr>
        <p:spPr>
          <a:xfrm>
            <a:off x="7620000" y="19050"/>
            <a:ext cx="1066800" cy="328613"/>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7"/>
          <p:cNvSpPr txBox="1">
            <a:spLocks noGrp="1"/>
          </p:cNvSpPr>
          <p:nvPr>
            <p:ph type="dt" idx="10"/>
          </p:nvPr>
        </p:nvSpPr>
        <p:spPr>
          <a:xfrm>
            <a:off x="457200" y="19050"/>
            <a:ext cx="2895600" cy="328613"/>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Google Shape;52;p7"/>
          <p:cNvSpPr txBox="1">
            <a:spLocks noGrp="1"/>
          </p:cNvSpPr>
          <p:nvPr>
            <p:ph type="ftr" idx="11"/>
          </p:nvPr>
        </p:nvSpPr>
        <p:spPr>
          <a:xfrm>
            <a:off x="3429000" y="19050"/>
            <a:ext cx="4114800" cy="328613"/>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Google Shape;53;p7"/>
          <p:cNvSpPr txBox="1">
            <a:spLocks noGrp="1"/>
          </p:cNvSpPr>
          <p:nvPr>
            <p:ph type="sldNum" idx="12"/>
          </p:nvPr>
        </p:nvSpPr>
        <p:spPr>
          <a:xfrm>
            <a:off x="7620000" y="19050"/>
            <a:ext cx="1066800" cy="328613"/>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4"/>
        <p:cNvGrpSpPr/>
        <p:nvPr/>
      </p:nvGrpSpPr>
      <p:grpSpPr>
        <a:xfrm>
          <a:off x="0" y="0"/>
          <a:ext cx="0" cy="0"/>
          <a:chOff x="0" y="0"/>
          <a:chExt cx="0" cy="0"/>
        </a:xfrm>
      </p:grpSpPr>
      <p:sp>
        <p:nvSpPr>
          <p:cNvPr id="55" name="Google Shape;55;p8"/>
          <p:cNvSpPr txBox="1">
            <a:spLocks noGrp="1"/>
          </p:cNvSpPr>
          <p:nvPr>
            <p:ph type="title"/>
          </p:nvPr>
        </p:nvSpPr>
        <p:spPr>
          <a:xfrm>
            <a:off x="457200" y="792480"/>
            <a:ext cx="2142680" cy="126492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SzPts val="1400"/>
              <a:buNone/>
              <a:defRPr sz="2400" b="0" i="0" u="none" strike="noStrike" cap="none">
                <a:solidFill>
                  <a:schemeClr val="dk2"/>
                </a:solidFill>
                <a:latin typeface="Arial"/>
                <a:ea typeface="Arial"/>
                <a:cs typeface="Arial"/>
                <a:sym typeface="Arial"/>
              </a:defRPr>
            </a:lvl1pPr>
            <a:lvl2pPr marR="0" lvl="1"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2pPr>
            <a:lvl3pPr marR="0" lvl="2"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3pPr>
            <a:lvl4pPr marR="0" lvl="3"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4pPr>
            <a:lvl5pPr marR="0" lvl="4"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5pPr>
            <a:lvl6pPr marR="0" lvl="5"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6pPr>
            <a:lvl7pPr marR="0" lvl="6"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7pPr>
            <a:lvl8pPr marR="0" lvl="7"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8pPr>
            <a:lvl9pPr marR="0" lvl="8"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9pPr>
          </a:lstStyle>
          <a:p>
            <a:endParaRPr/>
          </a:p>
        </p:txBody>
      </p:sp>
      <p:sp>
        <p:nvSpPr>
          <p:cNvPr id="56" name="Google Shape;56;p8"/>
          <p:cNvSpPr>
            <a:spLocks noGrp="1"/>
          </p:cNvSpPr>
          <p:nvPr>
            <p:ph type="pic" idx="2"/>
          </p:nvPr>
        </p:nvSpPr>
        <p:spPr>
          <a:xfrm>
            <a:off x="2858610" y="838201"/>
            <a:ext cx="5904390" cy="5500456"/>
          </a:xfrm>
          <a:prstGeom prst="rect">
            <a:avLst/>
          </a:prstGeom>
          <a:solidFill>
            <a:schemeClr val="lt2"/>
          </a:solidFill>
          <a:ln w="76200" cap="flat" cmpd="sng">
            <a:solidFill>
              <a:srgbClr val="FFFFFF"/>
            </a:solidFill>
            <a:prstDash val="solid"/>
            <a:miter lim="800000"/>
            <a:headEnd type="none" w="sm" len="sm"/>
            <a:tailEnd type="none" w="sm" len="sm"/>
          </a:ln>
          <a:effectLst>
            <a:outerShdw blurRad="50800" dist="12700" dir="5400000" algn="t" rotWithShape="0">
              <a:srgbClr val="000000">
                <a:alpha val="58039"/>
              </a:srgbClr>
            </a:outerShdw>
          </a:effectLst>
        </p:spPr>
      </p:sp>
      <p:sp>
        <p:nvSpPr>
          <p:cNvPr id="57" name="Google Shape;57;p8"/>
          <p:cNvSpPr txBox="1">
            <a:spLocks noGrp="1"/>
          </p:cNvSpPr>
          <p:nvPr>
            <p:ph type="body" idx="1"/>
          </p:nvPr>
        </p:nvSpPr>
        <p:spPr>
          <a:xfrm>
            <a:off x="457200" y="2133600"/>
            <a:ext cx="2139696" cy="4242816"/>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280"/>
              </a:spcBef>
              <a:spcAft>
                <a:spcPts val="0"/>
              </a:spcAft>
              <a:buClr>
                <a:schemeClr val="accent1"/>
              </a:buClr>
              <a:buSzPts val="2040"/>
              <a:buFont typeface="Arial"/>
              <a:buNone/>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240"/>
              </a:spcBef>
              <a:spcAft>
                <a:spcPts val="0"/>
              </a:spcAft>
              <a:buClr>
                <a:schemeClr val="accent1"/>
              </a:buClr>
              <a:buSzPts val="1700"/>
              <a:buFont typeface="Arial"/>
              <a:buNone/>
              <a:defRPr sz="1200" b="0" i="0" u="none" strike="noStrike" cap="none">
                <a:solidFill>
                  <a:schemeClr val="dk1"/>
                </a:solidFill>
                <a:latin typeface="Arial"/>
                <a:ea typeface="Arial"/>
                <a:cs typeface="Arial"/>
                <a:sym typeface="Arial"/>
              </a:defRPr>
            </a:lvl2pPr>
            <a:lvl3pPr marL="1371600" marR="0" lvl="2" indent="-228600" algn="l">
              <a:lnSpc>
                <a:spcPct val="100000"/>
              </a:lnSpc>
              <a:spcBef>
                <a:spcPts val="200"/>
              </a:spcBef>
              <a:spcAft>
                <a:spcPts val="0"/>
              </a:spcAft>
              <a:buClr>
                <a:schemeClr val="accent1"/>
              </a:buClr>
              <a:buSzPts val="2160"/>
              <a:buFont typeface="Arial"/>
              <a:buNone/>
              <a:defRPr sz="1000" b="0" i="0" u="none" strike="noStrike" cap="none">
                <a:solidFill>
                  <a:schemeClr val="dk1"/>
                </a:solidFill>
                <a:latin typeface="Arial"/>
                <a:ea typeface="Arial"/>
                <a:cs typeface="Arial"/>
                <a:sym typeface="Arial"/>
              </a:defRPr>
            </a:lvl3pPr>
            <a:lvl4pPr marL="1828800" marR="0" lvl="3" indent="-228600" algn="l">
              <a:lnSpc>
                <a:spcPct val="100000"/>
              </a:lnSpc>
              <a:spcBef>
                <a:spcPts val="180"/>
              </a:spcBef>
              <a:spcAft>
                <a:spcPts val="0"/>
              </a:spcAft>
              <a:buClr>
                <a:schemeClr val="accent1"/>
              </a:buClr>
              <a:buSzPts val="1600"/>
              <a:buFont typeface="Arial"/>
              <a:buNone/>
              <a:defRPr sz="900" b="0" i="0" u="none" strike="noStrike" cap="none">
                <a:solidFill>
                  <a:schemeClr val="dk1"/>
                </a:solidFill>
                <a:latin typeface="Arial"/>
                <a:ea typeface="Arial"/>
                <a:cs typeface="Arial"/>
                <a:sym typeface="Arial"/>
              </a:defRPr>
            </a:lvl4pPr>
            <a:lvl5pPr marL="2286000" marR="0" lvl="4" indent="-228600" algn="l">
              <a:lnSpc>
                <a:spcPct val="100000"/>
              </a:lnSpc>
              <a:spcBef>
                <a:spcPts val="180"/>
              </a:spcBef>
              <a:spcAft>
                <a:spcPts val="0"/>
              </a:spcAft>
              <a:buClr>
                <a:schemeClr val="accent1"/>
              </a:buClr>
              <a:buSzPts val="1400"/>
              <a:buFont typeface="Arial"/>
              <a:buNone/>
              <a:defRPr sz="900" b="0" i="0" u="none" strike="noStrike" cap="none">
                <a:solidFill>
                  <a:schemeClr val="dk1"/>
                </a:solidFill>
                <a:latin typeface="Arial"/>
                <a:ea typeface="Arial"/>
                <a:cs typeface="Arial"/>
                <a:sym typeface="Arial"/>
              </a:defRPr>
            </a:lvl5pPr>
            <a:lvl6pPr marL="2743200" marR="0" lvl="5" indent="-228600" algn="l">
              <a:lnSpc>
                <a:spcPct val="100000"/>
              </a:lnSpc>
              <a:spcBef>
                <a:spcPts val="180"/>
              </a:spcBef>
              <a:spcAft>
                <a:spcPts val="0"/>
              </a:spcAft>
              <a:buClr>
                <a:schemeClr val="accent1"/>
              </a:buClr>
              <a:buSzPts val="1300"/>
              <a:buFont typeface="Arial"/>
              <a:buNone/>
              <a:defRPr sz="900" b="0" i="0" u="none" strike="noStrike" cap="none">
                <a:solidFill>
                  <a:schemeClr val="dk1"/>
                </a:solidFill>
                <a:latin typeface="Arial"/>
                <a:ea typeface="Arial"/>
                <a:cs typeface="Arial"/>
                <a:sym typeface="Arial"/>
              </a:defRPr>
            </a:lvl6pPr>
            <a:lvl7pPr marL="3200400" marR="0" lvl="6" indent="-228600" algn="l">
              <a:lnSpc>
                <a:spcPct val="100000"/>
              </a:lnSpc>
              <a:spcBef>
                <a:spcPts val="180"/>
              </a:spcBef>
              <a:spcAft>
                <a:spcPts val="0"/>
              </a:spcAft>
              <a:buClr>
                <a:schemeClr val="accent1"/>
              </a:buClr>
              <a:buSzPts val="1300"/>
              <a:buFont typeface="Arial"/>
              <a:buNone/>
              <a:defRPr sz="900" b="0" i="0" u="none" strike="noStrike" cap="none">
                <a:solidFill>
                  <a:schemeClr val="dk1"/>
                </a:solidFill>
                <a:latin typeface="Arial"/>
                <a:ea typeface="Arial"/>
                <a:cs typeface="Arial"/>
                <a:sym typeface="Arial"/>
              </a:defRPr>
            </a:lvl7pPr>
            <a:lvl8pPr marL="3657600" marR="0" lvl="7" indent="-228600" algn="l">
              <a:lnSpc>
                <a:spcPct val="100000"/>
              </a:lnSpc>
              <a:spcBef>
                <a:spcPts val="180"/>
              </a:spcBef>
              <a:spcAft>
                <a:spcPts val="0"/>
              </a:spcAft>
              <a:buClr>
                <a:schemeClr val="accent1"/>
              </a:buClr>
              <a:buSzPts val="1300"/>
              <a:buFont typeface="Arial"/>
              <a:buNone/>
              <a:defRPr sz="900" b="0" i="0" u="none" strike="noStrike" cap="none">
                <a:solidFill>
                  <a:schemeClr val="dk1"/>
                </a:solidFill>
                <a:latin typeface="Arial"/>
                <a:ea typeface="Arial"/>
                <a:cs typeface="Arial"/>
                <a:sym typeface="Arial"/>
              </a:defRPr>
            </a:lvl8pPr>
            <a:lvl9pPr marL="4114800" marR="0" lvl="8" indent="-228600" algn="l">
              <a:lnSpc>
                <a:spcPct val="100000"/>
              </a:lnSpc>
              <a:spcBef>
                <a:spcPts val="180"/>
              </a:spcBef>
              <a:spcAft>
                <a:spcPts val="0"/>
              </a:spcAft>
              <a:buClr>
                <a:schemeClr val="accent1"/>
              </a:buClr>
              <a:buSzPts val="1300"/>
              <a:buFont typeface="Arial"/>
              <a:buNone/>
              <a:defRPr sz="900" b="0" i="0" u="none" strike="noStrike" cap="none">
                <a:solidFill>
                  <a:schemeClr val="dk1"/>
                </a:solidFill>
                <a:latin typeface="Arial"/>
                <a:ea typeface="Arial"/>
                <a:cs typeface="Arial"/>
                <a:sym typeface="Arial"/>
              </a:defRPr>
            </a:lvl9pPr>
          </a:lstStyle>
          <a:p>
            <a:endParaRPr/>
          </a:p>
        </p:txBody>
      </p:sp>
      <p:sp>
        <p:nvSpPr>
          <p:cNvPr id="58" name="Google Shape;58;p8"/>
          <p:cNvSpPr txBox="1">
            <a:spLocks noGrp="1"/>
          </p:cNvSpPr>
          <p:nvPr>
            <p:ph type="dt" idx="10"/>
          </p:nvPr>
        </p:nvSpPr>
        <p:spPr>
          <a:xfrm>
            <a:off x="457200" y="19050"/>
            <a:ext cx="2895600" cy="328613"/>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Google Shape;59;p8"/>
          <p:cNvSpPr txBox="1">
            <a:spLocks noGrp="1"/>
          </p:cNvSpPr>
          <p:nvPr>
            <p:ph type="ftr" idx="11"/>
          </p:nvPr>
        </p:nvSpPr>
        <p:spPr>
          <a:xfrm>
            <a:off x="3429000" y="19050"/>
            <a:ext cx="4114800" cy="328613"/>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8"/>
          <p:cNvSpPr txBox="1">
            <a:spLocks noGrp="1"/>
          </p:cNvSpPr>
          <p:nvPr>
            <p:ph type="sldNum" idx="12"/>
          </p:nvPr>
        </p:nvSpPr>
        <p:spPr>
          <a:xfrm>
            <a:off x="7620000" y="19050"/>
            <a:ext cx="1066800" cy="328613"/>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1"/>
        <p:cNvGrpSpPr/>
        <p:nvPr/>
      </p:nvGrpSpPr>
      <p:grpSpPr>
        <a:xfrm>
          <a:off x="0" y="0"/>
          <a:ext cx="0" cy="0"/>
          <a:chOff x="0" y="0"/>
          <a:chExt cx="0" cy="0"/>
        </a:xfrm>
      </p:grpSpPr>
      <p:sp>
        <p:nvSpPr>
          <p:cNvPr id="62" name="Google Shape;62;p9"/>
          <p:cNvSpPr txBox="1">
            <a:spLocks noGrp="1"/>
          </p:cNvSpPr>
          <p:nvPr>
            <p:ph type="title"/>
          </p:nvPr>
        </p:nvSpPr>
        <p:spPr>
          <a:xfrm>
            <a:off x="457200" y="533400"/>
            <a:ext cx="8229600" cy="9906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1pPr>
            <a:lvl2pPr marR="0" lvl="1"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2pPr>
            <a:lvl3pPr marR="0" lvl="2"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3pPr>
            <a:lvl4pPr marR="0" lvl="3"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4pPr>
            <a:lvl5pPr marR="0" lvl="4"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5pPr>
            <a:lvl6pPr marR="0" lvl="5"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6pPr>
            <a:lvl7pPr marR="0" lvl="6"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7pPr>
            <a:lvl8pPr marR="0" lvl="7"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8pPr>
            <a:lvl9pPr marR="0" lvl="8"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9pPr>
          </a:lstStyle>
          <a:p>
            <a:endParaRPr/>
          </a:p>
        </p:txBody>
      </p:sp>
      <p:sp>
        <p:nvSpPr>
          <p:cNvPr id="63" name="Google Shape;63;p9"/>
          <p:cNvSpPr txBox="1">
            <a:spLocks noGrp="1"/>
          </p:cNvSpPr>
          <p:nvPr>
            <p:ph type="body" idx="1"/>
          </p:nvPr>
        </p:nvSpPr>
        <p:spPr>
          <a:xfrm rot="5400000">
            <a:off x="2133600" y="-76200"/>
            <a:ext cx="4876800" cy="8229600"/>
          </a:xfrm>
          <a:prstGeom prst="rect">
            <a:avLst/>
          </a:prstGeom>
          <a:noFill/>
          <a:ln>
            <a:noFill/>
          </a:ln>
        </p:spPr>
        <p:txBody>
          <a:bodyPr spcFirstLastPara="1" wrap="square" lIns="91425" tIns="91425" rIns="91425" bIns="91425" anchor="t" anchorCtr="0">
            <a:noAutofit/>
          </a:bodyPr>
          <a:lstStyle>
            <a:lvl1pPr marL="457200" marR="0" lvl="0" indent="-358140" algn="l">
              <a:lnSpc>
                <a:spcPct val="100000"/>
              </a:lnSpc>
              <a:spcBef>
                <a:spcPts val="480"/>
              </a:spcBef>
              <a:spcAft>
                <a:spcPts val="0"/>
              </a:spcAft>
              <a:buClr>
                <a:schemeClr val="accent1"/>
              </a:buClr>
              <a:buSzPts val="2040"/>
              <a:buFont typeface="Arial"/>
              <a:buChar char="•"/>
              <a:defRPr sz="2400" b="0" i="0" u="none" strike="noStrike" cap="none">
                <a:solidFill>
                  <a:schemeClr val="dk1"/>
                </a:solidFill>
                <a:latin typeface="Arial"/>
                <a:ea typeface="Arial"/>
                <a:cs typeface="Arial"/>
                <a:sym typeface="Arial"/>
              </a:defRPr>
            </a:lvl1pPr>
            <a:lvl2pPr marL="914400" marR="0" lvl="1" indent="-336550" algn="l">
              <a:lnSpc>
                <a:spcPct val="100000"/>
              </a:lnSpc>
              <a:spcBef>
                <a:spcPts val="400"/>
              </a:spcBef>
              <a:spcAft>
                <a:spcPts val="0"/>
              </a:spcAft>
              <a:buClr>
                <a:schemeClr val="accent1"/>
              </a:buClr>
              <a:buSzPts val="1700"/>
              <a:buFont typeface="Arial"/>
              <a:buChar char="•"/>
              <a:defRPr sz="2000" b="0" i="0" u="none" strike="noStrike" cap="none">
                <a:solidFill>
                  <a:schemeClr val="dk1"/>
                </a:solidFill>
                <a:latin typeface="Arial"/>
                <a:ea typeface="Arial"/>
                <a:cs typeface="Arial"/>
                <a:sym typeface="Arial"/>
              </a:defRPr>
            </a:lvl2pPr>
            <a:lvl3pPr marL="1371600" marR="0" lvl="2" indent="-365760" algn="l">
              <a:lnSpc>
                <a:spcPct val="100000"/>
              </a:lnSpc>
              <a:spcBef>
                <a:spcPts val="480"/>
              </a:spcBef>
              <a:spcAft>
                <a:spcPts val="0"/>
              </a:spcAft>
              <a:buClr>
                <a:schemeClr val="accent1"/>
              </a:buClr>
              <a:buSzPts val="2160"/>
              <a:buFont typeface="Arial"/>
              <a:buChar char="•"/>
              <a:defRPr sz="2400" b="0" i="0" u="none" strike="noStrike" cap="none">
                <a:solidFill>
                  <a:schemeClr val="dk1"/>
                </a:solidFill>
                <a:latin typeface="Arial"/>
                <a:ea typeface="Arial"/>
                <a:cs typeface="Arial"/>
                <a:sym typeface="Arial"/>
              </a:defRPr>
            </a:lvl3pPr>
            <a:lvl4pPr marL="1828800" marR="0" lvl="3"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17500" algn="l">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1150" algn="l">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6pPr>
            <a:lvl7pPr marL="3200400" marR="0" lvl="6" indent="-311150" algn="l">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7pPr>
            <a:lvl8pPr marL="3657600" marR="0" lvl="7" indent="-311150" algn="l">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8pPr>
            <a:lvl9pPr marL="4114800" marR="0" lvl="8" indent="-311150" algn="l">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64" name="Google Shape;64;p9"/>
          <p:cNvSpPr txBox="1">
            <a:spLocks noGrp="1"/>
          </p:cNvSpPr>
          <p:nvPr>
            <p:ph type="dt" idx="10"/>
          </p:nvPr>
        </p:nvSpPr>
        <p:spPr>
          <a:xfrm>
            <a:off x="457200" y="19050"/>
            <a:ext cx="2895600" cy="328613"/>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 name="Google Shape;65;p9"/>
          <p:cNvSpPr txBox="1">
            <a:spLocks noGrp="1"/>
          </p:cNvSpPr>
          <p:nvPr>
            <p:ph type="ftr" idx="11"/>
          </p:nvPr>
        </p:nvSpPr>
        <p:spPr>
          <a:xfrm>
            <a:off x="3429000" y="19050"/>
            <a:ext cx="4114800" cy="328613"/>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6" name="Google Shape;66;p9"/>
          <p:cNvSpPr txBox="1">
            <a:spLocks noGrp="1"/>
          </p:cNvSpPr>
          <p:nvPr>
            <p:ph type="sldNum" idx="12"/>
          </p:nvPr>
        </p:nvSpPr>
        <p:spPr>
          <a:xfrm>
            <a:off x="7620000" y="19050"/>
            <a:ext cx="1066800" cy="328613"/>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rot="5400000">
            <a:off x="4724400" y="2514600"/>
            <a:ext cx="5867400" cy="20574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1pPr>
            <a:lvl2pPr marR="0" lvl="1"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2pPr>
            <a:lvl3pPr marR="0" lvl="2"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3pPr>
            <a:lvl4pPr marR="0" lvl="3"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4pPr>
            <a:lvl5pPr marR="0" lvl="4"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5pPr>
            <a:lvl6pPr marR="0" lvl="5"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6pPr>
            <a:lvl7pPr marR="0" lvl="6"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7pPr>
            <a:lvl8pPr marR="0" lvl="7"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8pPr>
            <a:lvl9pPr marR="0" lvl="8" algn="l">
              <a:lnSpc>
                <a:spcPct val="100000"/>
              </a:lnSpc>
              <a:spcBef>
                <a:spcPts val="0"/>
              </a:spcBef>
              <a:spcAft>
                <a:spcPts val="0"/>
              </a:spcAft>
              <a:buSzPts val="1400"/>
              <a:buNone/>
              <a:defRPr sz="4000" b="0" i="0" u="none" strike="noStrike" cap="none">
                <a:solidFill>
                  <a:schemeClr val="dk2"/>
                </a:solidFill>
                <a:latin typeface="Arial"/>
                <a:ea typeface="Arial"/>
                <a:cs typeface="Arial"/>
                <a:sym typeface="Arial"/>
              </a:defRPr>
            </a:lvl9pPr>
          </a:lstStyle>
          <a:p>
            <a:endParaRPr/>
          </a:p>
        </p:txBody>
      </p:sp>
      <p:sp>
        <p:nvSpPr>
          <p:cNvPr id="69" name="Google Shape;69;p10"/>
          <p:cNvSpPr txBox="1">
            <a:spLocks noGrp="1"/>
          </p:cNvSpPr>
          <p:nvPr>
            <p:ph type="body" idx="1"/>
          </p:nvPr>
        </p:nvSpPr>
        <p:spPr>
          <a:xfrm rot="5400000">
            <a:off x="533400" y="533400"/>
            <a:ext cx="5867400" cy="6019800"/>
          </a:xfrm>
          <a:prstGeom prst="rect">
            <a:avLst/>
          </a:prstGeom>
          <a:noFill/>
          <a:ln>
            <a:noFill/>
          </a:ln>
        </p:spPr>
        <p:txBody>
          <a:bodyPr spcFirstLastPara="1" wrap="square" lIns="91425" tIns="91425" rIns="91425" bIns="91425" anchor="t" anchorCtr="0">
            <a:noAutofit/>
          </a:bodyPr>
          <a:lstStyle>
            <a:lvl1pPr marL="457200" marR="0" lvl="0" indent="-358140" algn="l">
              <a:lnSpc>
                <a:spcPct val="100000"/>
              </a:lnSpc>
              <a:spcBef>
                <a:spcPts val="480"/>
              </a:spcBef>
              <a:spcAft>
                <a:spcPts val="0"/>
              </a:spcAft>
              <a:buClr>
                <a:schemeClr val="accent1"/>
              </a:buClr>
              <a:buSzPts val="2040"/>
              <a:buFont typeface="Arial"/>
              <a:buChar char="•"/>
              <a:defRPr sz="2400" b="0" i="0" u="none" strike="noStrike" cap="none">
                <a:solidFill>
                  <a:schemeClr val="dk1"/>
                </a:solidFill>
                <a:latin typeface="Arial"/>
                <a:ea typeface="Arial"/>
                <a:cs typeface="Arial"/>
                <a:sym typeface="Arial"/>
              </a:defRPr>
            </a:lvl1pPr>
            <a:lvl2pPr marL="914400" marR="0" lvl="1" indent="-336550" algn="l">
              <a:lnSpc>
                <a:spcPct val="100000"/>
              </a:lnSpc>
              <a:spcBef>
                <a:spcPts val="400"/>
              </a:spcBef>
              <a:spcAft>
                <a:spcPts val="0"/>
              </a:spcAft>
              <a:buClr>
                <a:schemeClr val="accent1"/>
              </a:buClr>
              <a:buSzPts val="1700"/>
              <a:buFont typeface="Arial"/>
              <a:buChar char="•"/>
              <a:defRPr sz="2000" b="0" i="0" u="none" strike="noStrike" cap="none">
                <a:solidFill>
                  <a:schemeClr val="dk1"/>
                </a:solidFill>
                <a:latin typeface="Arial"/>
                <a:ea typeface="Arial"/>
                <a:cs typeface="Arial"/>
                <a:sym typeface="Arial"/>
              </a:defRPr>
            </a:lvl2pPr>
            <a:lvl3pPr marL="1371600" marR="0" lvl="2" indent="-365760" algn="l">
              <a:lnSpc>
                <a:spcPct val="100000"/>
              </a:lnSpc>
              <a:spcBef>
                <a:spcPts val="480"/>
              </a:spcBef>
              <a:spcAft>
                <a:spcPts val="0"/>
              </a:spcAft>
              <a:buClr>
                <a:schemeClr val="accent1"/>
              </a:buClr>
              <a:buSzPts val="2160"/>
              <a:buFont typeface="Arial"/>
              <a:buChar char="•"/>
              <a:defRPr sz="2400" b="0" i="0" u="none" strike="noStrike" cap="none">
                <a:solidFill>
                  <a:schemeClr val="dk1"/>
                </a:solidFill>
                <a:latin typeface="Arial"/>
                <a:ea typeface="Arial"/>
                <a:cs typeface="Arial"/>
                <a:sym typeface="Arial"/>
              </a:defRPr>
            </a:lvl3pPr>
            <a:lvl4pPr marL="1828800" marR="0" lvl="3"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17500" algn="l">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1150" algn="l">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6pPr>
            <a:lvl7pPr marL="3200400" marR="0" lvl="6" indent="-311150" algn="l">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7pPr>
            <a:lvl8pPr marL="3657600" marR="0" lvl="7" indent="-311150" algn="l">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8pPr>
            <a:lvl9pPr marL="4114800" marR="0" lvl="8" indent="-311150" algn="l">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70" name="Google Shape;70;p10"/>
          <p:cNvSpPr txBox="1">
            <a:spLocks noGrp="1"/>
          </p:cNvSpPr>
          <p:nvPr>
            <p:ph type="dt" idx="10"/>
          </p:nvPr>
        </p:nvSpPr>
        <p:spPr>
          <a:xfrm>
            <a:off x="457200" y="19050"/>
            <a:ext cx="2895600" cy="328613"/>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Google Shape;71;p10"/>
          <p:cNvSpPr txBox="1">
            <a:spLocks noGrp="1"/>
          </p:cNvSpPr>
          <p:nvPr>
            <p:ph type="ftr" idx="11"/>
          </p:nvPr>
        </p:nvSpPr>
        <p:spPr>
          <a:xfrm>
            <a:off x="3429000" y="19050"/>
            <a:ext cx="4114800" cy="328613"/>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2" name="Google Shape;72;p10"/>
          <p:cNvSpPr txBox="1">
            <a:spLocks noGrp="1"/>
          </p:cNvSpPr>
          <p:nvPr>
            <p:ph type="sldNum" idx="12"/>
          </p:nvPr>
        </p:nvSpPr>
        <p:spPr>
          <a:xfrm>
            <a:off x="7620000" y="19050"/>
            <a:ext cx="1066800" cy="328613"/>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1"/>
        <p:cNvGrpSpPr/>
        <p:nvPr/>
      </p:nvGrpSpPr>
      <p:grpSpPr>
        <a:xfrm>
          <a:off x="0" y="0"/>
          <a:ext cx="0" cy="0"/>
          <a:chOff x="0" y="0"/>
          <a:chExt cx="0" cy="0"/>
        </a:xfrm>
      </p:grpSpPr>
      <p:cxnSp>
        <p:nvCxnSpPr>
          <p:cNvPr id="82" name="Google Shape;82;p12"/>
          <p:cNvCxnSpPr/>
          <p:nvPr/>
        </p:nvCxnSpPr>
        <p:spPr>
          <a:xfrm>
            <a:off x="731838" y="4598988"/>
            <a:ext cx="7848600" cy="1587"/>
          </a:xfrm>
          <a:prstGeom prst="straightConnector1">
            <a:avLst/>
          </a:prstGeom>
          <a:noFill/>
          <a:ln w="19050" cap="flat" cmpd="sng">
            <a:solidFill>
              <a:schemeClr val="lt2"/>
            </a:solidFill>
            <a:prstDash val="solid"/>
            <a:round/>
            <a:headEnd type="none" w="sm" len="sm"/>
            <a:tailEnd type="none" w="sm" len="sm"/>
          </a:ln>
        </p:spPr>
      </p:cxnSp>
      <p:sp>
        <p:nvSpPr>
          <p:cNvPr id="83" name="Google Shape;83;p12"/>
          <p:cNvSpPr txBox="1">
            <a:spLocks noGrp="1"/>
          </p:cNvSpPr>
          <p:nvPr>
            <p:ph type="title"/>
          </p:nvPr>
        </p:nvSpPr>
        <p:spPr>
          <a:xfrm>
            <a:off x="722313" y="2362200"/>
            <a:ext cx="7772400" cy="2200275"/>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SzPts val="1400"/>
              <a:buNone/>
              <a:defRPr sz="4800" b="0" i="0" u="none" strike="noStrike" cap="none">
                <a:solidFill>
                  <a:schemeClr val="lt2"/>
                </a:solidFill>
                <a:latin typeface="Arial"/>
                <a:ea typeface="Arial"/>
                <a:cs typeface="Arial"/>
                <a:sym typeface="Arial"/>
              </a:defRPr>
            </a:lvl1pPr>
            <a:lvl2pPr marR="0" lvl="1"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2pPr>
            <a:lvl3pPr marR="0" lvl="2"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3pPr>
            <a:lvl4pPr marR="0" lvl="3"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4pPr>
            <a:lvl5pPr marR="0" lvl="4"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5pPr>
            <a:lvl6pPr marR="0" lvl="5"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6pPr>
            <a:lvl7pPr marR="0" lvl="6"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7pPr>
            <a:lvl8pPr marR="0" lvl="7"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8pPr>
            <a:lvl9pPr marR="0" lvl="8" algn="l">
              <a:lnSpc>
                <a:spcPct val="100000"/>
              </a:lnSpc>
              <a:spcBef>
                <a:spcPts val="0"/>
              </a:spcBef>
              <a:spcAft>
                <a:spcPts val="0"/>
              </a:spcAft>
              <a:buSzPts val="1400"/>
              <a:buNone/>
              <a:defRPr sz="4000" b="0" i="0" u="none" strike="noStrike" cap="none">
                <a:solidFill>
                  <a:schemeClr val="lt2"/>
                </a:solidFill>
                <a:latin typeface="Arial"/>
                <a:ea typeface="Arial"/>
                <a:cs typeface="Arial"/>
                <a:sym typeface="Arial"/>
              </a:defRPr>
            </a:lvl9pPr>
          </a:lstStyle>
          <a:p>
            <a:endParaRPr/>
          </a:p>
        </p:txBody>
      </p:sp>
      <p:sp>
        <p:nvSpPr>
          <p:cNvPr id="84" name="Google Shape;84;p12"/>
          <p:cNvSpPr txBox="1">
            <a:spLocks noGrp="1"/>
          </p:cNvSpPr>
          <p:nvPr>
            <p:ph type="body" idx="1"/>
          </p:nvPr>
        </p:nvSpPr>
        <p:spPr>
          <a:xfrm>
            <a:off x="722313" y="4626864"/>
            <a:ext cx="7772400" cy="1500187"/>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480"/>
              </a:spcBef>
              <a:spcAft>
                <a:spcPts val="0"/>
              </a:spcAft>
              <a:buClr>
                <a:schemeClr val="accent1"/>
              </a:buClr>
              <a:buSzPts val="2040"/>
              <a:buFont typeface="Arial"/>
              <a:buNone/>
              <a:defRPr sz="2400" b="0" i="0" u="none" strike="noStrike" cap="none">
                <a:solidFill>
                  <a:schemeClr val="lt2"/>
                </a:solidFill>
                <a:latin typeface="Arial"/>
                <a:ea typeface="Arial"/>
                <a:cs typeface="Arial"/>
                <a:sym typeface="Arial"/>
              </a:defRPr>
            </a:lvl1pPr>
            <a:lvl2pPr marL="914400" marR="0" lvl="1" indent="-228600" algn="l">
              <a:lnSpc>
                <a:spcPct val="100000"/>
              </a:lnSpc>
              <a:spcBef>
                <a:spcPts val="360"/>
              </a:spcBef>
              <a:spcAft>
                <a:spcPts val="0"/>
              </a:spcAft>
              <a:buClr>
                <a:schemeClr val="accent1"/>
              </a:buClr>
              <a:buSzPts val="1700"/>
              <a:buFont typeface="Arial"/>
              <a:buNone/>
              <a:defRPr sz="1800" b="0" i="0" u="none" strike="noStrike" cap="none">
                <a:solidFill>
                  <a:schemeClr val="lt1"/>
                </a:solidFill>
                <a:latin typeface="Arial"/>
                <a:ea typeface="Arial"/>
                <a:cs typeface="Arial"/>
                <a:sym typeface="Arial"/>
              </a:defRPr>
            </a:lvl2pPr>
            <a:lvl3pPr marL="1371600" marR="0" lvl="2" indent="-228600" algn="l">
              <a:lnSpc>
                <a:spcPct val="100000"/>
              </a:lnSpc>
              <a:spcBef>
                <a:spcPts val="320"/>
              </a:spcBef>
              <a:spcAft>
                <a:spcPts val="0"/>
              </a:spcAft>
              <a:buClr>
                <a:schemeClr val="accent1"/>
              </a:buClr>
              <a:buSzPts val="2160"/>
              <a:buFont typeface="Arial"/>
              <a:buNone/>
              <a:defRPr sz="1600" b="0" i="0" u="none" strike="noStrike" cap="none">
                <a:solidFill>
                  <a:schemeClr val="lt1"/>
                </a:solidFill>
                <a:latin typeface="Arial"/>
                <a:ea typeface="Arial"/>
                <a:cs typeface="Arial"/>
                <a:sym typeface="Arial"/>
              </a:defRPr>
            </a:lvl3pPr>
            <a:lvl4pPr marL="1828800" marR="0" lvl="3" indent="-228600" algn="l">
              <a:lnSpc>
                <a:spcPct val="100000"/>
              </a:lnSpc>
              <a:spcBef>
                <a:spcPts val="280"/>
              </a:spcBef>
              <a:spcAft>
                <a:spcPts val="0"/>
              </a:spcAft>
              <a:buClr>
                <a:schemeClr val="accent1"/>
              </a:buClr>
              <a:buSzPts val="1600"/>
              <a:buFont typeface="Arial"/>
              <a:buNone/>
              <a:defRPr sz="1400" b="0" i="0" u="none" strike="noStrike" cap="none">
                <a:solidFill>
                  <a:schemeClr val="lt1"/>
                </a:solidFill>
                <a:latin typeface="Arial"/>
                <a:ea typeface="Arial"/>
                <a:cs typeface="Arial"/>
                <a:sym typeface="Arial"/>
              </a:defRPr>
            </a:lvl4pPr>
            <a:lvl5pPr marL="2286000" marR="0" lvl="4" indent="-228600" algn="l">
              <a:lnSpc>
                <a:spcPct val="100000"/>
              </a:lnSpc>
              <a:spcBef>
                <a:spcPts val="280"/>
              </a:spcBef>
              <a:spcAft>
                <a:spcPts val="0"/>
              </a:spcAft>
              <a:buClr>
                <a:schemeClr val="accent1"/>
              </a:buClr>
              <a:buSzPts val="1400"/>
              <a:buFont typeface="Arial"/>
              <a:buNone/>
              <a:defRPr sz="1400" b="0" i="0" u="none" strike="noStrike" cap="none">
                <a:solidFill>
                  <a:schemeClr val="lt1"/>
                </a:solidFill>
                <a:latin typeface="Arial"/>
                <a:ea typeface="Arial"/>
                <a:cs typeface="Arial"/>
                <a:sym typeface="Arial"/>
              </a:defRPr>
            </a:lvl5pPr>
            <a:lvl6pPr marL="2743200" marR="0" lvl="5" indent="-228600" algn="l">
              <a:lnSpc>
                <a:spcPct val="100000"/>
              </a:lnSpc>
              <a:spcBef>
                <a:spcPts val="280"/>
              </a:spcBef>
              <a:spcAft>
                <a:spcPts val="0"/>
              </a:spcAft>
              <a:buClr>
                <a:schemeClr val="accent1"/>
              </a:buClr>
              <a:buSzPts val="1300"/>
              <a:buFont typeface="Arial"/>
              <a:buNone/>
              <a:defRPr sz="1400" b="0" i="0" u="none" strike="noStrike" cap="none">
                <a:solidFill>
                  <a:schemeClr val="lt1"/>
                </a:solidFill>
                <a:latin typeface="Arial"/>
                <a:ea typeface="Arial"/>
                <a:cs typeface="Arial"/>
                <a:sym typeface="Arial"/>
              </a:defRPr>
            </a:lvl6pPr>
            <a:lvl7pPr marL="3200400" marR="0" lvl="6" indent="-228600" algn="l">
              <a:lnSpc>
                <a:spcPct val="100000"/>
              </a:lnSpc>
              <a:spcBef>
                <a:spcPts val="280"/>
              </a:spcBef>
              <a:spcAft>
                <a:spcPts val="0"/>
              </a:spcAft>
              <a:buClr>
                <a:schemeClr val="accent1"/>
              </a:buClr>
              <a:buSzPts val="1300"/>
              <a:buFont typeface="Arial"/>
              <a:buNone/>
              <a:defRPr sz="1400" b="0" i="0" u="none" strike="noStrike" cap="none">
                <a:solidFill>
                  <a:schemeClr val="lt1"/>
                </a:solidFill>
                <a:latin typeface="Arial"/>
                <a:ea typeface="Arial"/>
                <a:cs typeface="Arial"/>
                <a:sym typeface="Arial"/>
              </a:defRPr>
            </a:lvl7pPr>
            <a:lvl8pPr marL="3657600" marR="0" lvl="7" indent="-228600" algn="l">
              <a:lnSpc>
                <a:spcPct val="100000"/>
              </a:lnSpc>
              <a:spcBef>
                <a:spcPts val="280"/>
              </a:spcBef>
              <a:spcAft>
                <a:spcPts val="0"/>
              </a:spcAft>
              <a:buClr>
                <a:schemeClr val="accent1"/>
              </a:buClr>
              <a:buSzPts val="1300"/>
              <a:buFont typeface="Arial"/>
              <a:buNone/>
              <a:defRPr sz="1400" b="0" i="0" u="none" strike="noStrike" cap="none">
                <a:solidFill>
                  <a:schemeClr val="lt1"/>
                </a:solidFill>
                <a:latin typeface="Arial"/>
                <a:ea typeface="Arial"/>
                <a:cs typeface="Arial"/>
                <a:sym typeface="Arial"/>
              </a:defRPr>
            </a:lvl8pPr>
            <a:lvl9pPr marL="4114800" marR="0" lvl="8" indent="-228600" algn="l">
              <a:lnSpc>
                <a:spcPct val="100000"/>
              </a:lnSpc>
              <a:spcBef>
                <a:spcPts val="280"/>
              </a:spcBef>
              <a:spcAft>
                <a:spcPts val="0"/>
              </a:spcAft>
              <a:buClr>
                <a:schemeClr val="accent1"/>
              </a:buClr>
              <a:buSzPts val="1300"/>
              <a:buFont typeface="Arial"/>
              <a:buNone/>
              <a:defRPr sz="1400" b="0" i="0" u="none" strike="noStrike" cap="none">
                <a:solidFill>
                  <a:schemeClr val="lt1"/>
                </a:solidFill>
                <a:latin typeface="Arial"/>
                <a:ea typeface="Arial"/>
                <a:cs typeface="Arial"/>
                <a:sym typeface="Arial"/>
              </a:defRPr>
            </a:lvl9pPr>
          </a:lstStyle>
          <a:p>
            <a:endParaRPr/>
          </a:p>
        </p:txBody>
      </p:sp>
      <p:sp>
        <p:nvSpPr>
          <p:cNvPr id="85" name="Google Shape;85;p12"/>
          <p:cNvSpPr txBox="1">
            <a:spLocks noGrp="1"/>
          </p:cNvSpPr>
          <p:nvPr>
            <p:ph type="dt" idx="10"/>
          </p:nvPr>
        </p:nvSpPr>
        <p:spPr>
          <a:xfrm>
            <a:off x="457200" y="19050"/>
            <a:ext cx="2895600" cy="328613"/>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86" name="Google Shape;86;p12"/>
          <p:cNvSpPr txBox="1">
            <a:spLocks noGrp="1"/>
          </p:cNvSpPr>
          <p:nvPr>
            <p:ph type="ftr" idx="11"/>
          </p:nvPr>
        </p:nvSpPr>
        <p:spPr>
          <a:xfrm>
            <a:off x="3429000" y="19050"/>
            <a:ext cx="4114800" cy="328613"/>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SzPts val="1400"/>
              <a:buNone/>
              <a:defRPr sz="1200" b="0" i="0" u="none" strike="noStrike" cap="none">
                <a:solidFill>
                  <a:srgbClr val="FFFFFF"/>
                </a:solidFill>
                <a:latin typeface="Arial"/>
                <a:ea typeface="Arial"/>
                <a:cs typeface="Arial"/>
                <a:sym typeface="Arial"/>
              </a:defRPr>
            </a:lvl1pPr>
            <a:lvl2pPr marR="0" lvl="1"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87" name="Google Shape;87;p12"/>
          <p:cNvSpPr txBox="1">
            <a:spLocks noGrp="1"/>
          </p:cNvSpPr>
          <p:nvPr>
            <p:ph type="sldNum" idx="12"/>
          </p:nvPr>
        </p:nvSpPr>
        <p:spPr>
          <a:xfrm>
            <a:off x="7620000" y="19050"/>
            <a:ext cx="1066800" cy="328613"/>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00B050"/>
            </a:gs>
            <a:gs pos="67000">
              <a:srgbClr val="00B050"/>
            </a:gs>
            <a:gs pos="75000">
              <a:srgbClr val="00B050"/>
            </a:gs>
            <a:gs pos="76000">
              <a:srgbClr val="00B050"/>
            </a:gs>
            <a:gs pos="100000">
              <a:srgbClr val="00B050"/>
            </a:gs>
          </a:gsLst>
          <a:lin ang="5400000" scaled="0"/>
        </a:gradFill>
        <a:effectLst/>
      </p:bgPr>
    </p:bg>
    <p:spTree>
      <p:nvGrpSpPr>
        <p:cNvPr id="1" name="Shape 5"/>
        <p:cNvGrpSpPr/>
        <p:nvPr/>
      </p:nvGrpSpPr>
      <p:grpSpPr>
        <a:xfrm>
          <a:off x="0" y="0"/>
          <a:ext cx="0" cy="0"/>
          <a:chOff x="0" y="0"/>
          <a:chExt cx="0" cy="0"/>
        </a:xfrm>
      </p:grpSpPr>
      <p:sp>
        <p:nvSpPr>
          <p:cNvPr id="6" name="Google Shape;6;p1"/>
          <p:cNvSpPr/>
          <p:nvPr/>
        </p:nvSpPr>
        <p:spPr>
          <a:xfrm>
            <a:off x="0" y="220663"/>
            <a:ext cx="9144000" cy="228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 name="Google Shape;7;p1"/>
          <p:cNvSpPr txBox="1">
            <a:spLocks noGrp="1"/>
          </p:cNvSpPr>
          <p:nvPr>
            <p:ph type="title"/>
          </p:nvPr>
        </p:nvSpPr>
        <p:spPr>
          <a:xfrm>
            <a:off x="457200" y="533400"/>
            <a:ext cx="8229600" cy="9906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None/>
              <a:defRPr sz="4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40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40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40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40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40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40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40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40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body" idx="1"/>
          </p:nvPr>
        </p:nvSpPr>
        <p:spPr>
          <a:xfrm>
            <a:off x="457200" y="1600200"/>
            <a:ext cx="8229600" cy="4876800"/>
          </a:xfrm>
          <a:prstGeom prst="rect">
            <a:avLst/>
          </a:prstGeom>
          <a:noFill/>
          <a:ln>
            <a:noFill/>
          </a:ln>
        </p:spPr>
        <p:txBody>
          <a:bodyPr spcFirstLastPara="1" wrap="square" lIns="91425" tIns="91425" rIns="91425" bIns="91425" anchor="t" anchorCtr="0">
            <a:noAutofit/>
          </a:bodyPr>
          <a:lstStyle>
            <a:lvl1pPr marL="457200" marR="0" lvl="0" indent="-358140" algn="l" rtl="0">
              <a:lnSpc>
                <a:spcPct val="100000"/>
              </a:lnSpc>
              <a:spcBef>
                <a:spcPts val="480"/>
              </a:spcBef>
              <a:spcAft>
                <a:spcPts val="0"/>
              </a:spcAft>
              <a:buClr>
                <a:schemeClr val="accent1"/>
              </a:buClr>
              <a:buSzPts val="2040"/>
              <a:buFont typeface="Arial"/>
              <a:buChar char="•"/>
              <a:defRPr sz="2400" b="0" i="0" u="none" strike="noStrike" cap="none">
                <a:solidFill>
                  <a:schemeClr val="dk1"/>
                </a:solidFill>
                <a:latin typeface="Arial"/>
                <a:ea typeface="Arial"/>
                <a:cs typeface="Arial"/>
                <a:sym typeface="Arial"/>
              </a:defRPr>
            </a:lvl1pPr>
            <a:lvl2pPr marL="914400" marR="0" lvl="1" indent="-336550" algn="l" rtl="0">
              <a:lnSpc>
                <a:spcPct val="100000"/>
              </a:lnSpc>
              <a:spcBef>
                <a:spcPts val="400"/>
              </a:spcBef>
              <a:spcAft>
                <a:spcPts val="0"/>
              </a:spcAft>
              <a:buClr>
                <a:schemeClr val="accent1"/>
              </a:buClr>
              <a:buSzPts val="1700"/>
              <a:buFont typeface="Arial"/>
              <a:buChar char="•"/>
              <a:defRPr sz="2000" b="0" i="0" u="none" strike="noStrike" cap="none">
                <a:solidFill>
                  <a:schemeClr val="dk1"/>
                </a:solidFill>
                <a:latin typeface="Arial"/>
                <a:ea typeface="Arial"/>
                <a:cs typeface="Arial"/>
                <a:sym typeface="Arial"/>
              </a:defRPr>
            </a:lvl2pPr>
            <a:lvl3pPr marL="1371600" marR="0" lvl="2" indent="-365760" algn="l" rtl="0">
              <a:lnSpc>
                <a:spcPct val="100000"/>
              </a:lnSpc>
              <a:spcBef>
                <a:spcPts val="480"/>
              </a:spcBef>
              <a:spcAft>
                <a:spcPts val="0"/>
              </a:spcAft>
              <a:buClr>
                <a:schemeClr val="accent1"/>
              </a:buClr>
              <a:buSzPts val="2160"/>
              <a:buFont typeface="Arial"/>
              <a:buChar char="•"/>
              <a:defRPr sz="2400" b="0" i="0" u="none" strike="noStrike" cap="none">
                <a:solidFill>
                  <a:schemeClr val="dk1"/>
                </a:solidFill>
                <a:latin typeface="Arial"/>
                <a:ea typeface="Arial"/>
                <a:cs typeface="Arial"/>
                <a:sym typeface="Arial"/>
              </a:defRPr>
            </a:lvl3pPr>
            <a:lvl4pPr marL="1828800" marR="0" lvl="3"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17500" algn="l" rtl="0">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1150" algn="l" rtl="0">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6pPr>
            <a:lvl7pPr marL="3200400" marR="0" lvl="6" indent="-311150" algn="l" rtl="0">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7pPr>
            <a:lvl8pPr marL="3657600" marR="0" lvl="7" indent="-311150" algn="l" rtl="0">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8pPr>
            <a:lvl9pPr marL="4114800" marR="0" lvl="8" indent="-311150" algn="l" rtl="0">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9" name="Google Shape;9;p1"/>
          <p:cNvSpPr/>
          <p:nvPr/>
        </p:nvSpPr>
        <p:spPr>
          <a:xfrm>
            <a:off x="0" y="0"/>
            <a:ext cx="9144000" cy="36512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 name="Google Shape;10;p1"/>
          <p:cNvSpPr txBox="1">
            <a:spLocks noGrp="1"/>
          </p:cNvSpPr>
          <p:nvPr>
            <p:ph type="dt" idx="10"/>
          </p:nvPr>
        </p:nvSpPr>
        <p:spPr>
          <a:xfrm>
            <a:off x="457200" y="19050"/>
            <a:ext cx="2895600" cy="328613"/>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1" name="Google Shape;11;p1"/>
          <p:cNvSpPr txBox="1">
            <a:spLocks noGrp="1"/>
          </p:cNvSpPr>
          <p:nvPr>
            <p:ph type="ftr" idx="11"/>
          </p:nvPr>
        </p:nvSpPr>
        <p:spPr>
          <a:xfrm>
            <a:off x="3429000" y="19050"/>
            <a:ext cx="4114800" cy="328613"/>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sldNum" idx="12"/>
          </p:nvPr>
        </p:nvSpPr>
        <p:spPr>
          <a:xfrm>
            <a:off x="7620000" y="19050"/>
            <a:ext cx="1066800" cy="328613"/>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00B050"/>
            </a:gs>
            <a:gs pos="67000">
              <a:srgbClr val="00B050"/>
            </a:gs>
            <a:gs pos="75000">
              <a:srgbClr val="00B050"/>
            </a:gs>
            <a:gs pos="76000">
              <a:srgbClr val="00B050"/>
            </a:gs>
            <a:gs pos="100000">
              <a:srgbClr val="00B050"/>
            </a:gs>
          </a:gsLst>
          <a:lin ang="5400000" scaled="0"/>
        </a:gradFill>
        <a:effectLst/>
      </p:bgPr>
    </p:bg>
    <p:spTree>
      <p:nvGrpSpPr>
        <p:cNvPr id="1" name="Shape 73"/>
        <p:cNvGrpSpPr/>
        <p:nvPr/>
      </p:nvGrpSpPr>
      <p:grpSpPr>
        <a:xfrm>
          <a:off x="0" y="0"/>
          <a:ext cx="0" cy="0"/>
          <a:chOff x="0" y="0"/>
          <a:chExt cx="0" cy="0"/>
        </a:xfrm>
      </p:grpSpPr>
      <p:sp>
        <p:nvSpPr>
          <p:cNvPr id="74" name="Google Shape;74;p11"/>
          <p:cNvSpPr/>
          <p:nvPr/>
        </p:nvSpPr>
        <p:spPr>
          <a:xfrm>
            <a:off x="0" y="220663"/>
            <a:ext cx="9144000" cy="228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5" name="Google Shape;75;p11"/>
          <p:cNvSpPr txBox="1">
            <a:spLocks noGrp="1"/>
          </p:cNvSpPr>
          <p:nvPr>
            <p:ph type="title"/>
          </p:nvPr>
        </p:nvSpPr>
        <p:spPr>
          <a:xfrm>
            <a:off x="457200" y="533400"/>
            <a:ext cx="8229600" cy="9906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None/>
              <a:defRPr sz="4000" b="0" i="0" u="none" strike="noStrike" cap="none">
                <a:solidFill>
                  <a:schemeClr val="l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40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40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40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40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40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40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40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4000" b="0" i="0" u="none" strike="noStrike" cap="none">
                <a:solidFill>
                  <a:schemeClr val="lt2"/>
                </a:solidFill>
                <a:latin typeface="Arial"/>
                <a:ea typeface="Arial"/>
                <a:cs typeface="Arial"/>
                <a:sym typeface="Arial"/>
              </a:defRPr>
            </a:lvl9pPr>
          </a:lstStyle>
          <a:p>
            <a:endParaRPr/>
          </a:p>
        </p:txBody>
      </p:sp>
      <p:sp>
        <p:nvSpPr>
          <p:cNvPr id="76" name="Google Shape;76;p11"/>
          <p:cNvSpPr txBox="1">
            <a:spLocks noGrp="1"/>
          </p:cNvSpPr>
          <p:nvPr>
            <p:ph type="body" idx="1"/>
          </p:nvPr>
        </p:nvSpPr>
        <p:spPr>
          <a:xfrm>
            <a:off x="457200" y="1600200"/>
            <a:ext cx="8229600" cy="4876800"/>
          </a:xfrm>
          <a:prstGeom prst="rect">
            <a:avLst/>
          </a:prstGeom>
          <a:noFill/>
          <a:ln>
            <a:noFill/>
          </a:ln>
        </p:spPr>
        <p:txBody>
          <a:bodyPr spcFirstLastPara="1" wrap="square" lIns="91425" tIns="91425" rIns="91425" bIns="91425" anchor="t" anchorCtr="0">
            <a:noAutofit/>
          </a:bodyPr>
          <a:lstStyle>
            <a:lvl1pPr marL="457200" marR="0" lvl="0" indent="-358140" algn="l" rtl="0">
              <a:lnSpc>
                <a:spcPct val="100000"/>
              </a:lnSpc>
              <a:spcBef>
                <a:spcPts val="480"/>
              </a:spcBef>
              <a:spcAft>
                <a:spcPts val="0"/>
              </a:spcAft>
              <a:buClr>
                <a:schemeClr val="accent1"/>
              </a:buClr>
              <a:buSzPts val="2040"/>
              <a:buFont typeface="Arial"/>
              <a:buChar char="•"/>
              <a:defRPr sz="2400" b="0" i="0" u="none" strike="noStrike" cap="none">
                <a:solidFill>
                  <a:schemeClr val="lt1"/>
                </a:solidFill>
                <a:latin typeface="Arial"/>
                <a:ea typeface="Arial"/>
                <a:cs typeface="Arial"/>
                <a:sym typeface="Arial"/>
              </a:defRPr>
            </a:lvl1pPr>
            <a:lvl2pPr marL="914400" marR="0" lvl="1" indent="-336550" algn="l" rtl="0">
              <a:lnSpc>
                <a:spcPct val="100000"/>
              </a:lnSpc>
              <a:spcBef>
                <a:spcPts val="400"/>
              </a:spcBef>
              <a:spcAft>
                <a:spcPts val="0"/>
              </a:spcAft>
              <a:buClr>
                <a:schemeClr val="accent1"/>
              </a:buClr>
              <a:buSzPts val="1700"/>
              <a:buFont typeface="Arial"/>
              <a:buChar char="•"/>
              <a:defRPr sz="2000" b="0" i="0" u="none" strike="noStrike" cap="none">
                <a:solidFill>
                  <a:schemeClr val="lt1"/>
                </a:solidFill>
                <a:latin typeface="Arial"/>
                <a:ea typeface="Arial"/>
                <a:cs typeface="Arial"/>
                <a:sym typeface="Arial"/>
              </a:defRPr>
            </a:lvl2pPr>
            <a:lvl3pPr marL="1371600" marR="0" lvl="2" indent="-365760" algn="l" rtl="0">
              <a:lnSpc>
                <a:spcPct val="100000"/>
              </a:lnSpc>
              <a:spcBef>
                <a:spcPts val="480"/>
              </a:spcBef>
              <a:spcAft>
                <a:spcPts val="0"/>
              </a:spcAft>
              <a:buClr>
                <a:schemeClr val="accent1"/>
              </a:buClr>
              <a:buSzPts val="2160"/>
              <a:buFont typeface="Arial"/>
              <a:buChar char="•"/>
              <a:defRPr sz="2400" b="0" i="0" u="none" strike="noStrike" cap="none">
                <a:solidFill>
                  <a:schemeClr val="lt1"/>
                </a:solidFill>
                <a:latin typeface="Arial"/>
                <a:ea typeface="Arial"/>
                <a:cs typeface="Arial"/>
                <a:sym typeface="Arial"/>
              </a:defRPr>
            </a:lvl3pPr>
            <a:lvl4pPr marL="1828800" marR="0" lvl="3"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17500" algn="l" rtl="0">
              <a:lnSpc>
                <a:spcPct val="100000"/>
              </a:lnSpc>
              <a:spcBef>
                <a:spcPts val="280"/>
              </a:spcBef>
              <a:spcAft>
                <a:spcPts val="0"/>
              </a:spcAft>
              <a:buClr>
                <a:schemeClr val="accent1"/>
              </a:buClr>
              <a:buSzPts val="1400"/>
              <a:buFont typeface="Arial"/>
              <a:buChar char="•"/>
              <a:defRPr sz="1400" b="0" i="0" u="none" strike="noStrike" cap="none">
                <a:solidFill>
                  <a:schemeClr val="lt1"/>
                </a:solidFill>
                <a:latin typeface="Arial"/>
                <a:ea typeface="Arial"/>
                <a:cs typeface="Arial"/>
                <a:sym typeface="Arial"/>
              </a:defRPr>
            </a:lvl5pPr>
            <a:lvl6pPr marL="2743200" marR="0" lvl="5" indent="-311150" algn="l" rtl="0">
              <a:lnSpc>
                <a:spcPct val="100000"/>
              </a:lnSpc>
              <a:spcBef>
                <a:spcPts val="260"/>
              </a:spcBef>
              <a:spcAft>
                <a:spcPts val="0"/>
              </a:spcAft>
              <a:buClr>
                <a:schemeClr val="accent1"/>
              </a:buClr>
              <a:buSzPts val="1300"/>
              <a:buFont typeface="Arial"/>
              <a:buChar char="•"/>
              <a:defRPr sz="1300" b="0" i="0" u="none" strike="noStrike" cap="none">
                <a:solidFill>
                  <a:schemeClr val="lt1"/>
                </a:solidFill>
                <a:latin typeface="Arial"/>
                <a:ea typeface="Arial"/>
                <a:cs typeface="Arial"/>
                <a:sym typeface="Arial"/>
              </a:defRPr>
            </a:lvl6pPr>
            <a:lvl7pPr marL="3200400" marR="0" lvl="6" indent="-311150" algn="l" rtl="0">
              <a:lnSpc>
                <a:spcPct val="100000"/>
              </a:lnSpc>
              <a:spcBef>
                <a:spcPts val="260"/>
              </a:spcBef>
              <a:spcAft>
                <a:spcPts val="0"/>
              </a:spcAft>
              <a:buClr>
                <a:schemeClr val="accent1"/>
              </a:buClr>
              <a:buSzPts val="1300"/>
              <a:buFont typeface="Arial"/>
              <a:buChar char="•"/>
              <a:defRPr sz="1300" b="0" i="0" u="none" strike="noStrike" cap="none">
                <a:solidFill>
                  <a:schemeClr val="lt1"/>
                </a:solidFill>
                <a:latin typeface="Arial"/>
                <a:ea typeface="Arial"/>
                <a:cs typeface="Arial"/>
                <a:sym typeface="Arial"/>
              </a:defRPr>
            </a:lvl7pPr>
            <a:lvl8pPr marL="3657600" marR="0" lvl="7" indent="-311150" algn="l" rtl="0">
              <a:lnSpc>
                <a:spcPct val="100000"/>
              </a:lnSpc>
              <a:spcBef>
                <a:spcPts val="260"/>
              </a:spcBef>
              <a:spcAft>
                <a:spcPts val="0"/>
              </a:spcAft>
              <a:buClr>
                <a:schemeClr val="accent1"/>
              </a:buClr>
              <a:buSzPts val="1300"/>
              <a:buFont typeface="Arial"/>
              <a:buChar char="•"/>
              <a:defRPr sz="1300" b="0" i="0" u="none" strike="noStrike" cap="none">
                <a:solidFill>
                  <a:schemeClr val="lt1"/>
                </a:solidFill>
                <a:latin typeface="Arial"/>
                <a:ea typeface="Arial"/>
                <a:cs typeface="Arial"/>
                <a:sym typeface="Arial"/>
              </a:defRPr>
            </a:lvl8pPr>
            <a:lvl9pPr marL="4114800" marR="0" lvl="8" indent="-311150" algn="l" rtl="0">
              <a:lnSpc>
                <a:spcPct val="100000"/>
              </a:lnSpc>
              <a:spcBef>
                <a:spcPts val="260"/>
              </a:spcBef>
              <a:spcAft>
                <a:spcPts val="0"/>
              </a:spcAft>
              <a:buClr>
                <a:schemeClr val="accent1"/>
              </a:buClr>
              <a:buSzPts val="1300"/>
              <a:buFont typeface="Arial"/>
              <a:buChar char="•"/>
              <a:defRPr sz="1300" b="0" i="0" u="none" strike="noStrike" cap="none">
                <a:solidFill>
                  <a:schemeClr val="lt1"/>
                </a:solidFill>
                <a:latin typeface="Arial"/>
                <a:ea typeface="Arial"/>
                <a:cs typeface="Arial"/>
                <a:sym typeface="Arial"/>
              </a:defRPr>
            </a:lvl9pPr>
          </a:lstStyle>
          <a:p>
            <a:endParaRPr/>
          </a:p>
        </p:txBody>
      </p:sp>
      <p:sp>
        <p:nvSpPr>
          <p:cNvPr id="77" name="Google Shape;77;p11"/>
          <p:cNvSpPr/>
          <p:nvPr/>
        </p:nvSpPr>
        <p:spPr>
          <a:xfrm>
            <a:off x="0" y="0"/>
            <a:ext cx="9144000" cy="36512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8" name="Google Shape;78;p11"/>
          <p:cNvSpPr txBox="1">
            <a:spLocks noGrp="1"/>
          </p:cNvSpPr>
          <p:nvPr>
            <p:ph type="dt" idx="10"/>
          </p:nvPr>
        </p:nvSpPr>
        <p:spPr>
          <a:xfrm>
            <a:off x="457200" y="19050"/>
            <a:ext cx="2895600" cy="328613"/>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9pPr>
          </a:lstStyle>
          <a:p>
            <a:endParaRPr/>
          </a:p>
        </p:txBody>
      </p:sp>
      <p:sp>
        <p:nvSpPr>
          <p:cNvPr id="79" name="Google Shape;79;p11"/>
          <p:cNvSpPr txBox="1">
            <a:spLocks noGrp="1"/>
          </p:cNvSpPr>
          <p:nvPr>
            <p:ph type="ftr" idx="11"/>
          </p:nvPr>
        </p:nvSpPr>
        <p:spPr>
          <a:xfrm>
            <a:off x="3429000" y="19050"/>
            <a:ext cx="4114800" cy="328613"/>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9pPr>
          </a:lstStyle>
          <a:p>
            <a:endParaRPr/>
          </a:p>
        </p:txBody>
      </p:sp>
      <p:sp>
        <p:nvSpPr>
          <p:cNvPr id="80" name="Google Shape;80;p11"/>
          <p:cNvSpPr txBox="1">
            <a:spLocks noGrp="1"/>
          </p:cNvSpPr>
          <p:nvPr>
            <p:ph type="sldNum" idx="12"/>
          </p:nvPr>
        </p:nvSpPr>
        <p:spPr>
          <a:xfrm>
            <a:off x="7620000" y="19050"/>
            <a:ext cx="1066800" cy="328613"/>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3.xml"/><Relationship Id="rId16"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jp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jp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IwJx1NSine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hyperlink" Target="https://www.youtube.com/watch?v=KtNWFUVgaR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vqvqMtSNswo"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nlqMDXWEtXs&amp;t=1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3"/>
          <p:cNvSpPr txBox="1">
            <a:spLocks noGrp="1"/>
          </p:cNvSpPr>
          <p:nvPr>
            <p:ph type="subTitle" idx="1"/>
          </p:nvPr>
        </p:nvSpPr>
        <p:spPr>
          <a:xfrm>
            <a:off x="395536" y="3861048"/>
            <a:ext cx="8208912" cy="27908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accent1"/>
              </a:buClr>
              <a:buSzPts val="2040"/>
              <a:buFont typeface="Arial"/>
              <a:buNone/>
            </a:pPr>
            <a:endParaRPr sz="1800" b="0" i="0" u="none" strike="noStrike" cap="none" dirty="0">
              <a:solidFill>
                <a:schemeClr val="lt1"/>
              </a:solidFill>
              <a:latin typeface="Arial"/>
              <a:ea typeface="Arial"/>
              <a:cs typeface="Arial"/>
              <a:sym typeface="Arial"/>
            </a:endParaRPr>
          </a:p>
          <a:p>
            <a:pPr marL="0" marR="0" lvl="0" indent="0" algn="ctr" rtl="0">
              <a:lnSpc>
                <a:spcPct val="80000"/>
              </a:lnSpc>
              <a:spcBef>
                <a:spcPts val="0"/>
              </a:spcBef>
              <a:spcAft>
                <a:spcPts val="0"/>
              </a:spcAft>
              <a:buClr>
                <a:schemeClr val="accent1"/>
              </a:buClr>
              <a:buSzPts val="2040"/>
              <a:buFont typeface="Arial"/>
              <a:buNone/>
            </a:pPr>
            <a:endParaRPr sz="1800" dirty="0">
              <a:solidFill>
                <a:schemeClr val="lt1"/>
              </a:solidFill>
              <a:latin typeface="Arial"/>
              <a:ea typeface="Arial"/>
              <a:cs typeface="Arial"/>
              <a:sym typeface="Arial"/>
            </a:endParaRPr>
          </a:p>
          <a:p>
            <a:pPr marL="0" marR="0" lvl="0" indent="0" algn="ctr" rtl="0">
              <a:lnSpc>
                <a:spcPct val="80000"/>
              </a:lnSpc>
              <a:spcBef>
                <a:spcPts val="480"/>
              </a:spcBef>
              <a:spcAft>
                <a:spcPts val="0"/>
              </a:spcAft>
              <a:buClr>
                <a:schemeClr val="accent1"/>
              </a:buClr>
              <a:buSzPts val="2040"/>
              <a:buFont typeface="Arial"/>
              <a:buNone/>
            </a:pPr>
            <a:endParaRPr sz="1800" b="0" i="0" u="none" strike="noStrike" cap="none" dirty="0">
              <a:solidFill>
                <a:schemeClr val="dk1"/>
              </a:solidFill>
              <a:latin typeface="Arial"/>
              <a:ea typeface="Arial"/>
              <a:cs typeface="Arial"/>
              <a:sym typeface="Arial"/>
            </a:endParaRPr>
          </a:p>
        </p:txBody>
      </p:sp>
      <p:pic>
        <p:nvPicPr>
          <p:cNvPr id="93" name="Google Shape;93;p13"/>
          <p:cNvPicPr preferRelativeResize="0"/>
          <p:nvPr/>
        </p:nvPicPr>
        <p:blipFill rotWithShape="1">
          <a:blip r:embed="rId3">
            <a:alphaModFix/>
          </a:blip>
          <a:srcRect/>
          <a:stretch/>
        </p:blipFill>
        <p:spPr>
          <a:xfrm>
            <a:off x="2901042" y="3616779"/>
            <a:ext cx="3048000" cy="2743200"/>
          </a:xfrm>
          <a:prstGeom prst="rect">
            <a:avLst/>
          </a:prstGeom>
          <a:noFill/>
          <a:ln>
            <a:noFill/>
          </a:ln>
        </p:spPr>
      </p:pic>
      <p:sp>
        <p:nvSpPr>
          <p:cNvPr id="94" name="Google Shape;94;p13"/>
          <p:cNvSpPr txBox="1"/>
          <p:nvPr/>
        </p:nvSpPr>
        <p:spPr>
          <a:xfrm>
            <a:off x="171451" y="840921"/>
            <a:ext cx="8882742" cy="252376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sz="5400" b="0" i="0" u="none" strike="noStrike" cap="none" dirty="0">
                <a:solidFill>
                  <a:schemeClr val="lt1"/>
                </a:solidFill>
                <a:latin typeface="Twinkl Cursive Looped Light" panose="02000000000000000000" pitchFamily="2" charset="0"/>
                <a:sym typeface="Arial"/>
              </a:rPr>
              <a:t>Reading Information Workshop</a:t>
            </a:r>
            <a:endParaRPr dirty="0">
              <a:latin typeface="Twinkl Cursive Looped Light" panose="02000000000000000000" pitchFamily="2" charset="0"/>
            </a:endParaRPr>
          </a:p>
          <a:p>
            <a:pPr marL="0" marR="0" lvl="0" indent="0" algn="ctr" rtl="0">
              <a:lnSpc>
                <a:spcPct val="100000"/>
              </a:lnSpc>
              <a:spcBef>
                <a:spcPts val="0"/>
              </a:spcBef>
              <a:spcAft>
                <a:spcPts val="0"/>
              </a:spcAft>
              <a:buNone/>
            </a:pPr>
            <a:endParaRPr sz="900" b="0" i="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900" b="0" i="0" u="none" strike="noStrike" cap="none" dirty="0">
              <a:solidFill>
                <a:schemeClr val="lt1"/>
              </a:solidFill>
              <a:latin typeface="Twinkl Cursive Looped Light" panose="02000000000000000000" pitchFamily="2" charset="0"/>
              <a:sym typeface="Arial"/>
            </a:endParaRPr>
          </a:p>
          <a:p>
            <a:pPr marL="0" marR="0" lvl="0" indent="0" algn="ctr" rtl="0">
              <a:lnSpc>
                <a:spcPct val="100000"/>
              </a:lnSpc>
              <a:spcBef>
                <a:spcPts val="0"/>
              </a:spcBef>
              <a:spcAft>
                <a:spcPts val="0"/>
              </a:spcAft>
              <a:buNone/>
            </a:pPr>
            <a:r>
              <a:rPr lang="en-GB" sz="3200" dirty="0">
                <a:solidFill>
                  <a:schemeClr val="lt1"/>
                </a:solidFill>
                <a:latin typeface="Twinkl Cursive Looped Light" panose="02000000000000000000" pitchFamily="2" charset="0"/>
              </a:rPr>
              <a:t>21</a:t>
            </a:r>
            <a:r>
              <a:rPr lang="en-GB" sz="3200" baseline="30000" dirty="0">
                <a:solidFill>
                  <a:schemeClr val="lt1"/>
                </a:solidFill>
                <a:latin typeface="Twinkl Cursive Looped Light" panose="02000000000000000000" pitchFamily="2" charset="0"/>
              </a:rPr>
              <a:t>st</a:t>
            </a:r>
            <a:r>
              <a:rPr lang="en-GB" sz="3200" dirty="0">
                <a:solidFill>
                  <a:schemeClr val="lt1"/>
                </a:solidFill>
                <a:latin typeface="Twinkl Cursive Looped Light" panose="02000000000000000000" pitchFamily="2" charset="0"/>
              </a:rPr>
              <a:t> </a:t>
            </a:r>
            <a:r>
              <a:rPr lang="en-GB" sz="3200" b="0" i="0" u="none" strike="noStrike" cap="none" dirty="0">
                <a:solidFill>
                  <a:schemeClr val="lt1"/>
                </a:solidFill>
                <a:latin typeface="Twinkl Cursive Looped Light" panose="02000000000000000000" pitchFamily="2" charset="0"/>
                <a:sym typeface="Arial"/>
              </a:rPr>
              <a:t>September 2025</a:t>
            </a:r>
            <a:endParaRPr sz="3200" b="0" i="0" u="none" strike="noStrike" cap="none" dirty="0">
              <a:solidFill>
                <a:schemeClr val="lt1"/>
              </a:solidFill>
              <a:latin typeface="Twinkl Cursive Looped Light" panose="02000000000000000000" pitchFamily="2" charset="0"/>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5"/>
          <p:cNvSpPr txBox="1">
            <a:spLocks noGrp="1"/>
          </p:cNvSpPr>
          <p:nvPr>
            <p:ph type="title"/>
          </p:nvPr>
        </p:nvSpPr>
        <p:spPr>
          <a:xfrm>
            <a:off x="457200" y="533400"/>
            <a:ext cx="8229600" cy="990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400"/>
              <a:buNone/>
            </a:pPr>
            <a:r>
              <a:rPr lang="en-GB" sz="4000" b="0" i="0" u="sng" strike="noStrike" cap="none" dirty="0">
                <a:solidFill>
                  <a:schemeClr val="lt1"/>
                </a:solidFill>
                <a:latin typeface="Twinkl Cursive Looped Light" panose="02000000000000000000" pitchFamily="2" charset="0"/>
                <a:ea typeface="Recursive Light"/>
                <a:cs typeface="Recursive Light"/>
                <a:sym typeface="Recursive Light"/>
              </a:rPr>
              <a:t>Overview</a:t>
            </a:r>
            <a:endParaRPr sz="4000" b="0" i="0" u="sng" strike="noStrike" cap="none" dirty="0">
              <a:solidFill>
                <a:schemeClr val="lt1"/>
              </a:solidFill>
              <a:latin typeface="Twinkl Cursive Looped Light" panose="02000000000000000000" pitchFamily="2" charset="0"/>
              <a:ea typeface="Recursive Light"/>
              <a:cs typeface="Recursive Light"/>
              <a:sym typeface="Recursive Light"/>
            </a:endParaRPr>
          </a:p>
        </p:txBody>
      </p:sp>
      <p:sp>
        <p:nvSpPr>
          <p:cNvPr id="108" name="Google Shape;108;p15"/>
          <p:cNvSpPr txBox="1">
            <a:spLocks noGrp="1"/>
          </p:cNvSpPr>
          <p:nvPr>
            <p:ph type="body" idx="1"/>
          </p:nvPr>
        </p:nvSpPr>
        <p:spPr>
          <a:xfrm>
            <a:off x="457200" y="2411367"/>
            <a:ext cx="8229600" cy="1779150"/>
          </a:xfrm>
          <a:prstGeom prst="rect">
            <a:avLst/>
          </a:prstGeom>
          <a:noFill/>
          <a:ln>
            <a:noFill/>
          </a:ln>
        </p:spPr>
        <p:txBody>
          <a:bodyPr spcFirstLastPara="1" wrap="square" lIns="91425" tIns="45700" rIns="91425" bIns="45700" anchor="t" anchorCtr="0">
            <a:noAutofit/>
          </a:bodyPr>
          <a:lstStyle/>
          <a:p>
            <a:pPr marL="182563" marR="0" lvl="0" indent="11747" algn="ctr" rtl="0">
              <a:lnSpc>
                <a:spcPct val="100000"/>
              </a:lnSpc>
              <a:spcBef>
                <a:spcPts val="720"/>
              </a:spcBef>
              <a:spcAft>
                <a:spcPts val="0"/>
              </a:spcAft>
              <a:buClr>
                <a:schemeClr val="accent1"/>
              </a:buClr>
              <a:buSzPts val="3060"/>
              <a:buFont typeface="Arial"/>
              <a:buNone/>
            </a:pPr>
            <a:r>
              <a:rPr lang="en-GB" sz="3600" b="0" i="0" u="none" strike="noStrike" cap="none" dirty="0">
                <a:solidFill>
                  <a:schemeClr val="lt1"/>
                </a:solidFill>
                <a:latin typeface="Recursive Light"/>
                <a:ea typeface="Recursive Light"/>
                <a:cs typeface="Recursive Light"/>
                <a:sym typeface="Recursive Light"/>
              </a:rPr>
              <a:t> </a:t>
            </a:r>
            <a:r>
              <a:rPr lang="en-GB" sz="3600" b="0" i="0" u="none" strike="noStrike" cap="none" dirty="0">
                <a:solidFill>
                  <a:schemeClr val="lt1"/>
                </a:solidFill>
                <a:latin typeface="Twinkl Cursive Unlooped Light" panose="02000000000000000000" pitchFamily="2" charset="0"/>
                <a:ea typeface="Recursive Light"/>
                <a:cs typeface="Recursive Light"/>
                <a:sym typeface="Recursive Light"/>
              </a:rPr>
              <a:t>The aim of today’s workshop is to provide you all with information about how we </a:t>
            </a:r>
            <a:r>
              <a:rPr lang="en-GB" sz="3600" dirty="0">
                <a:solidFill>
                  <a:schemeClr val="lt1"/>
                </a:solidFill>
                <a:latin typeface="Twinkl Cursive Unlooped Light" panose="02000000000000000000" pitchFamily="2" charset="0"/>
                <a:ea typeface="Recursive Light"/>
                <a:cs typeface="Recursive Light"/>
                <a:sym typeface="Recursive Light"/>
              </a:rPr>
              <a:t>do r</a:t>
            </a:r>
            <a:r>
              <a:rPr lang="en-GB" sz="3600" b="0" i="0" u="none" strike="noStrike" cap="none" dirty="0">
                <a:solidFill>
                  <a:schemeClr val="lt1"/>
                </a:solidFill>
                <a:latin typeface="Twinkl Cursive Unlooped Light" panose="02000000000000000000" pitchFamily="2" charset="0"/>
                <a:ea typeface="Recursive Light"/>
                <a:cs typeface="Recursive Light"/>
                <a:sym typeface="Recursive Light"/>
              </a:rPr>
              <a:t>eading at Haynes – How we teach it, what it looks like and how you can support your child at home.</a:t>
            </a:r>
            <a:endParaRPr dirty="0">
              <a:solidFill>
                <a:schemeClr val="lt1"/>
              </a:solidFill>
              <a:latin typeface="Twinkl Cursive Unlooped Light" panose="02000000000000000000" pitchFamily="2" charset="0"/>
              <a:ea typeface="Recursive Light"/>
              <a:cs typeface="Recursive Light"/>
              <a:sym typeface="Recursive Light"/>
            </a:endParaRPr>
          </a:p>
          <a:p>
            <a:pPr marL="182563" marR="0" lvl="0" indent="11747" algn="ctr" rtl="0">
              <a:lnSpc>
                <a:spcPct val="100000"/>
              </a:lnSpc>
              <a:spcBef>
                <a:spcPts val="720"/>
              </a:spcBef>
              <a:spcAft>
                <a:spcPts val="0"/>
              </a:spcAft>
              <a:buClr>
                <a:schemeClr val="accent1"/>
              </a:buClr>
              <a:buSzPts val="3060"/>
              <a:buFont typeface="Arial"/>
              <a:buNone/>
            </a:pPr>
            <a:endParaRPr sz="3600" b="0" i="0" u="none" strike="noStrike" cap="none" dirty="0">
              <a:solidFill>
                <a:schemeClr val="dk1"/>
              </a:solidFill>
              <a:latin typeface="Arial"/>
              <a:ea typeface="Arial"/>
              <a:cs typeface="Arial"/>
              <a:sym typeface="Arial"/>
            </a:endParaRPr>
          </a:p>
        </p:txBody>
      </p:sp>
      <p:pic>
        <p:nvPicPr>
          <p:cNvPr id="109" name="Google Shape;109;p15"/>
          <p:cNvPicPr preferRelativeResize="0"/>
          <p:nvPr/>
        </p:nvPicPr>
        <p:blipFill rotWithShape="1">
          <a:blip r:embed="rId3">
            <a:alphaModFix/>
          </a:blip>
          <a:srcRect/>
          <a:stretch/>
        </p:blipFill>
        <p:spPr>
          <a:xfrm>
            <a:off x="182482" y="619543"/>
            <a:ext cx="1432134" cy="140786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6"/>
          <p:cNvSpPr txBox="1">
            <a:spLocks noGrp="1"/>
          </p:cNvSpPr>
          <p:nvPr>
            <p:ph type="body" idx="1"/>
          </p:nvPr>
        </p:nvSpPr>
        <p:spPr>
          <a:xfrm>
            <a:off x="323850" y="692150"/>
            <a:ext cx="8362950" cy="5784850"/>
          </a:xfrm>
          <a:prstGeom prst="rect">
            <a:avLst/>
          </a:prstGeom>
          <a:noFill/>
          <a:ln>
            <a:noFill/>
          </a:ln>
        </p:spPr>
        <p:txBody>
          <a:bodyPr spcFirstLastPara="1" wrap="square" lIns="91425" tIns="45700" rIns="91425" bIns="45700" anchor="t" anchorCtr="0">
            <a:noAutofit/>
          </a:bodyPr>
          <a:lstStyle/>
          <a:p>
            <a:pPr marL="182563" marR="0" lvl="0" indent="-194310" algn="ctr" rtl="0">
              <a:lnSpc>
                <a:spcPct val="100000"/>
              </a:lnSpc>
              <a:spcBef>
                <a:spcPts val="0"/>
              </a:spcBef>
              <a:spcAft>
                <a:spcPts val="0"/>
              </a:spcAft>
              <a:buClr>
                <a:schemeClr val="accent1"/>
              </a:buClr>
              <a:buSzPts val="3060"/>
              <a:buFont typeface="Arial"/>
              <a:buChar char="•"/>
            </a:pPr>
            <a:r>
              <a:rPr lang="en-GB" sz="2000" b="0" i="0" u="none" strike="noStrike" cap="none" dirty="0">
                <a:solidFill>
                  <a:schemeClr val="lt1"/>
                </a:solidFill>
                <a:latin typeface="Twinkl Cursive Looped Light" panose="02000000000000000000" pitchFamily="2" charset="0"/>
                <a:ea typeface="Recursive Light"/>
                <a:cs typeface="Recursive Light"/>
                <a:sym typeface="Recursive Light"/>
              </a:rPr>
              <a:t>Your child is already reading and has been for a while – noticing pattern, colour, name recognition and images</a:t>
            </a:r>
            <a:endParaRPr sz="2000" dirty="0">
              <a:latin typeface="Twinkl Cursive Looped Light" panose="02000000000000000000" pitchFamily="2" charset="0"/>
              <a:ea typeface="Recursive Light"/>
              <a:cs typeface="Recursive Light"/>
              <a:sym typeface="Recursive Light"/>
            </a:endParaRPr>
          </a:p>
          <a:p>
            <a:pPr marL="182563" marR="0" lvl="0" indent="11747" algn="ctr" rtl="0">
              <a:lnSpc>
                <a:spcPct val="100000"/>
              </a:lnSpc>
              <a:spcBef>
                <a:spcPts val="720"/>
              </a:spcBef>
              <a:spcAft>
                <a:spcPts val="0"/>
              </a:spcAft>
              <a:buClr>
                <a:schemeClr val="accent1"/>
              </a:buClr>
              <a:buSzPts val="3060"/>
              <a:buFont typeface="Arial"/>
              <a:buNone/>
            </a:pPr>
            <a:endParaRPr sz="2800" b="0" i="0" u="none" strike="noStrike" cap="none" dirty="0">
              <a:solidFill>
                <a:srgbClr val="FF0000"/>
              </a:solidFill>
            </a:endParaRPr>
          </a:p>
        </p:txBody>
      </p:sp>
      <p:pic>
        <p:nvPicPr>
          <p:cNvPr id="115" name="Google Shape;115;p16"/>
          <p:cNvPicPr preferRelativeResize="0"/>
          <p:nvPr/>
        </p:nvPicPr>
        <p:blipFill rotWithShape="1">
          <a:blip r:embed="rId3">
            <a:alphaModFix/>
          </a:blip>
          <a:srcRect/>
          <a:stretch/>
        </p:blipFill>
        <p:spPr>
          <a:xfrm>
            <a:off x="1890349" y="2826935"/>
            <a:ext cx="1518378" cy="952468"/>
          </a:xfrm>
          <a:prstGeom prst="rect">
            <a:avLst/>
          </a:prstGeom>
          <a:noFill/>
          <a:ln>
            <a:noFill/>
          </a:ln>
        </p:spPr>
      </p:pic>
      <p:pic>
        <p:nvPicPr>
          <p:cNvPr id="116" name="Google Shape;116;p16"/>
          <p:cNvPicPr preferRelativeResize="0"/>
          <p:nvPr/>
        </p:nvPicPr>
        <p:blipFill rotWithShape="1">
          <a:blip r:embed="rId4">
            <a:alphaModFix/>
          </a:blip>
          <a:srcRect/>
          <a:stretch/>
        </p:blipFill>
        <p:spPr>
          <a:xfrm>
            <a:off x="251520" y="5157192"/>
            <a:ext cx="2102071" cy="1441158"/>
          </a:xfrm>
          <a:prstGeom prst="rect">
            <a:avLst/>
          </a:prstGeom>
          <a:noFill/>
          <a:ln>
            <a:noFill/>
          </a:ln>
        </p:spPr>
      </p:pic>
      <p:pic>
        <p:nvPicPr>
          <p:cNvPr id="117" name="Google Shape;117;p16"/>
          <p:cNvPicPr preferRelativeResize="0"/>
          <p:nvPr/>
        </p:nvPicPr>
        <p:blipFill rotWithShape="1">
          <a:blip r:embed="rId5">
            <a:alphaModFix/>
          </a:blip>
          <a:srcRect/>
          <a:stretch/>
        </p:blipFill>
        <p:spPr>
          <a:xfrm>
            <a:off x="395536" y="3789040"/>
            <a:ext cx="1150285" cy="1149114"/>
          </a:xfrm>
          <a:prstGeom prst="rect">
            <a:avLst/>
          </a:prstGeom>
          <a:noFill/>
          <a:ln>
            <a:noFill/>
          </a:ln>
        </p:spPr>
      </p:pic>
      <p:pic>
        <p:nvPicPr>
          <p:cNvPr id="118" name="Google Shape;118;p16"/>
          <p:cNvPicPr preferRelativeResize="0"/>
          <p:nvPr/>
        </p:nvPicPr>
        <p:blipFill rotWithShape="1">
          <a:blip r:embed="rId6">
            <a:alphaModFix/>
          </a:blip>
          <a:srcRect/>
          <a:stretch/>
        </p:blipFill>
        <p:spPr>
          <a:xfrm>
            <a:off x="6361113" y="4365104"/>
            <a:ext cx="2019471" cy="1397613"/>
          </a:xfrm>
          <a:prstGeom prst="rect">
            <a:avLst/>
          </a:prstGeom>
          <a:noFill/>
          <a:ln>
            <a:noFill/>
          </a:ln>
        </p:spPr>
      </p:pic>
      <p:pic>
        <p:nvPicPr>
          <p:cNvPr id="119" name="Google Shape;119;p16"/>
          <p:cNvPicPr preferRelativeResize="0"/>
          <p:nvPr/>
        </p:nvPicPr>
        <p:blipFill rotWithShape="1">
          <a:blip r:embed="rId7">
            <a:alphaModFix/>
          </a:blip>
          <a:srcRect/>
          <a:stretch/>
        </p:blipFill>
        <p:spPr>
          <a:xfrm>
            <a:off x="4550504" y="4307405"/>
            <a:ext cx="1182540" cy="1181190"/>
          </a:xfrm>
          <a:prstGeom prst="rect">
            <a:avLst/>
          </a:prstGeom>
          <a:noFill/>
          <a:ln>
            <a:noFill/>
          </a:ln>
        </p:spPr>
      </p:pic>
      <p:pic>
        <p:nvPicPr>
          <p:cNvPr id="120" name="Google Shape;120;p16"/>
          <p:cNvPicPr preferRelativeResize="0"/>
          <p:nvPr/>
        </p:nvPicPr>
        <p:blipFill rotWithShape="1">
          <a:blip r:embed="rId8">
            <a:alphaModFix/>
          </a:blip>
          <a:srcRect b="28339"/>
          <a:stretch/>
        </p:blipFill>
        <p:spPr>
          <a:xfrm>
            <a:off x="1835353" y="1761642"/>
            <a:ext cx="1516137" cy="875271"/>
          </a:xfrm>
          <a:prstGeom prst="rect">
            <a:avLst/>
          </a:prstGeom>
          <a:noFill/>
          <a:ln>
            <a:noFill/>
          </a:ln>
        </p:spPr>
      </p:pic>
      <p:pic>
        <p:nvPicPr>
          <p:cNvPr id="121" name="Google Shape;121;p16"/>
          <p:cNvPicPr preferRelativeResize="0"/>
          <p:nvPr/>
        </p:nvPicPr>
        <p:blipFill rotWithShape="1">
          <a:blip r:embed="rId9">
            <a:alphaModFix/>
          </a:blip>
          <a:srcRect/>
          <a:stretch/>
        </p:blipFill>
        <p:spPr>
          <a:xfrm>
            <a:off x="395537" y="2636913"/>
            <a:ext cx="935730" cy="951625"/>
          </a:xfrm>
          <a:prstGeom prst="rect">
            <a:avLst/>
          </a:prstGeom>
          <a:noFill/>
          <a:ln>
            <a:noFill/>
          </a:ln>
        </p:spPr>
      </p:pic>
      <p:pic>
        <p:nvPicPr>
          <p:cNvPr id="122" name="Google Shape;122;p16"/>
          <p:cNvPicPr preferRelativeResize="0"/>
          <p:nvPr/>
        </p:nvPicPr>
        <p:blipFill rotWithShape="1">
          <a:blip r:embed="rId10">
            <a:alphaModFix/>
          </a:blip>
          <a:srcRect/>
          <a:stretch/>
        </p:blipFill>
        <p:spPr>
          <a:xfrm>
            <a:off x="7331324" y="2079555"/>
            <a:ext cx="1423678" cy="1365643"/>
          </a:xfrm>
          <a:prstGeom prst="rect">
            <a:avLst/>
          </a:prstGeom>
          <a:noFill/>
          <a:ln>
            <a:noFill/>
          </a:ln>
        </p:spPr>
      </p:pic>
      <p:pic>
        <p:nvPicPr>
          <p:cNvPr id="123" name="Google Shape;123;p16"/>
          <p:cNvPicPr preferRelativeResize="0"/>
          <p:nvPr/>
        </p:nvPicPr>
        <p:blipFill rotWithShape="1">
          <a:blip r:embed="rId11">
            <a:alphaModFix/>
          </a:blip>
          <a:srcRect/>
          <a:stretch/>
        </p:blipFill>
        <p:spPr>
          <a:xfrm>
            <a:off x="4113927" y="2555876"/>
            <a:ext cx="1331913" cy="1335853"/>
          </a:xfrm>
          <a:prstGeom prst="rect">
            <a:avLst/>
          </a:prstGeom>
          <a:noFill/>
          <a:ln>
            <a:noFill/>
          </a:ln>
        </p:spPr>
      </p:pic>
      <p:pic>
        <p:nvPicPr>
          <p:cNvPr id="124" name="Google Shape;124;p16" descr="http://gardengoatquote.files.wordpress.com/2012/07/cartoon-kids-header.gif"/>
          <p:cNvPicPr preferRelativeResize="0"/>
          <p:nvPr/>
        </p:nvPicPr>
        <p:blipFill rotWithShape="1">
          <a:blip r:embed="rId12">
            <a:alphaModFix/>
          </a:blip>
          <a:srcRect r="32073"/>
          <a:stretch/>
        </p:blipFill>
        <p:spPr>
          <a:xfrm>
            <a:off x="2649538" y="5757863"/>
            <a:ext cx="3681821" cy="936140"/>
          </a:xfrm>
          <a:prstGeom prst="rect">
            <a:avLst/>
          </a:prstGeom>
          <a:noFill/>
          <a:ln>
            <a:noFill/>
          </a:ln>
        </p:spPr>
      </p:pic>
      <p:pic>
        <p:nvPicPr>
          <p:cNvPr id="125" name="Google Shape;125;p16"/>
          <p:cNvPicPr preferRelativeResize="0"/>
          <p:nvPr/>
        </p:nvPicPr>
        <p:blipFill rotWithShape="1">
          <a:blip r:embed="rId13">
            <a:alphaModFix/>
          </a:blip>
          <a:srcRect/>
          <a:stretch/>
        </p:blipFill>
        <p:spPr>
          <a:xfrm>
            <a:off x="2028825" y="4021740"/>
            <a:ext cx="1937112" cy="972213"/>
          </a:xfrm>
          <a:prstGeom prst="rect">
            <a:avLst/>
          </a:prstGeom>
          <a:noFill/>
          <a:ln>
            <a:noFill/>
          </a:ln>
        </p:spPr>
      </p:pic>
      <p:pic>
        <p:nvPicPr>
          <p:cNvPr id="126" name="Google Shape;126;p16"/>
          <p:cNvPicPr preferRelativeResize="0"/>
          <p:nvPr/>
        </p:nvPicPr>
        <p:blipFill rotWithShape="1">
          <a:blip r:embed="rId14">
            <a:alphaModFix/>
          </a:blip>
          <a:srcRect/>
          <a:stretch/>
        </p:blipFill>
        <p:spPr>
          <a:xfrm>
            <a:off x="5867400" y="1746250"/>
            <a:ext cx="985648" cy="650539"/>
          </a:xfrm>
          <a:prstGeom prst="rect">
            <a:avLst/>
          </a:prstGeom>
          <a:noFill/>
          <a:ln>
            <a:noFill/>
          </a:ln>
        </p:spPr>
      </p:pic>
      <p:pic>
        <p:nvPicPr>
          <p:cNvPr id="127" name="Google Shape;127;p16"/>
          <p:cNvPicPr preferRelativeResize="0"/>
          <p:nvPr/>
        </p:nvPicPr>
        <p:blipFill rotWithShape="1">
          <a:blip r:embed="rId15">
            <a:alphaModFix/>
          </a:blip>
          <a:srcRect/>
          <a:stretch/>
        </p:blipFill>
        <p:spPr>
          <a:xfrm>
            <a:off x="5898355" y="2921602"/>
            <a:ext cx="925312" cy="1098121"/>
          </a:xfrm>
          <a:prstGeom prst="rect">
            <a:avLst/>
          </a:prstGeom>
          <a:noFill/>
          <a:ln>
            <a:noFill/>
          </a:ln>
        </p:spPr>
      </p:pic>
      <p:pic>
        <p:nvPicPr>
          <p:cNvPr id="128" name="Google Shape;128;p16"/>
          <p:cNvPicPr preferRelativeResize="0"/>
          <p:nvPr/>
        </p:nvPicPr>
        <p:blipFill rotWithShape="1">
          <a:blip r:embed="rId16">
            <a:alphaModFix/>
          </a:blip>
          <a:srcRect/>
          <a:stretch/>
        </p:blipFill>
        <p:spPr>
          <a:xfrm>
            <a:off x="182482" y="619543"/>
            <a:ext cx="501259" cy="492763"/>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6"/>
          <p:cNvSpPr txBox="1">
            <a:spLocks noGrp="1"/>
          </p:cNvSpPr>
          <p:nvPr>
            <p:ph type="body" idx="1"/>
          </p:nvPr>
        </p:nvSpPr>
        <p:spPr>
          <a:xfrm>
            <a:off x="323850" y="1107790"/>
            <a:ext cx="8362950" cy="461137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3060"/>
              <a:buNone/>
            </a:pPr>
            <a:r>
              <a:rPr lang="en-GB" sz="2800" b="1" i="0" u="sng" strike="noStrike" cap="none" dirty="0">
                <a:solidFill>
                  <a:schemeClr val="lt1"/>
                </a:solidFill>
                <a:latin typeface="Twinkl Cursive Looped Light" panose="02000000000000000000" pitchFamily="2" charset="0"/>
                <a:ea typeface="Recursive Light"/>
                <a:cs typeface="Recursive Light"/>
                <a:sym typeface="Recursive Light"/>
              </a:rPr>
              <a:t>Reading wordless books:</a:t>
            </a:r>
          </a:p>
          <a:p>
            <a:pPr marL="0" marR="0" lvl="0" indent="0" algn="ctr" rtl="0">
              <a:lnSpc>
                <a:spcPct val="100000"/>
              </a:lnSpc>
              <a:spcBef>
                <a:spcPts val="0"/>
              </a:spcBef>
              <a:spcAft>
                <a:spcPts val="0"/>
              </a:spcAft>
              <a:buClr>
                <a:schemeClr val="accent1"/>
              </a:buClr>
              <a:buSzPts val="3060"/>
              <a:buNone/>
            </a:pPr>
            <a:r>
              <a:rPr lang="en-GB" sz="2800" b="0" i="0" u="none" strike="noStrike" cap="none" dirty="0">
                <a:solidFill>
                  <a:schemeClr val="lt1"/>
                </a:solidFill>
                <a:latin typeface="Twinkl Cursive Looped Light" panose="02000000000000000000" pitchFamily="2" charset="0"/>
                <a:ea typeface="Recursive Light"/>
                <a:cs typeface="Recursive Light"/>
                <a:sym typeface="Recursive Light"/>
              </a:rPr>
              <a:t>Your children’s reading diaries were sent home last week and these will go with them throughout the school.</a:t>
            </a:r>
          </a:p>
          <a:p>
            <a:pPr marL="182563" marR="0" lvl="0" indent="-194310" algn="ctr" rtl="0">
              <a:lnSpc>
                <a:spcPct val="100000"/>
              </a:lnSpc>
              <a:spcBef>
                <a:spcPts val="0"/>
              </a:spcBef>
              <a:spcAft>
                <a:spcPts val="0"/>
              </a:spcAft>
              <a:buClr>
                <a:schemeClr val="accent1"/>
              </a:buClr>
              <a:buSzPts val="3060"/>
              <a:buFont typeface="Arial"/>
              <a:buChar char="•"/>
            </a:pPr>
            <a:r>
              <a:rPr lang="en-GB" sz="2800" dirty="0">
                <a:solidFill>
                  <a:schemeClr val="lt1"/>
                </a:solidFill>
                <a:latin typeface="Twinkl Cursive Looped Light" panose="02000000000000000000" pitchFamily="2" charset="0"/>
                <a:ea typeface="Recursive Light"/>
                <a:cs typeface="Recursive Light"/>
                <a:sym typeface="Recursive Light"/>
              </a:rPr>
              <a:t>The next step in your child’s reading journey has started with the wordless books that they have been provided with. </a:t>
            </a:r>
          </a:p>
          <a:p>
            <a:pPr marL="182563" marR="0" lvl="0" indent="-194310" algn="ctr" rtl="0">
              <a:lnSpc>
                <a:spcPct val="100000"/>
              </a:lnSpc>
              <a:spcBef>
                <a:spcPts val="0"/>
              </a:spcBef>
              <a:spcAft>
                <a:spcPts val="0"/>
              </a:spcAft>
              <a:buClr>
                <a:schemeClr val="accent1"/>
              </a:buClr>
              <a:buSzPts val="3060"/>
              <a:buFont typeface="Arial"/>
              <a:buChar char="•"/>
            </a:pPr>
            <a:r>
              <a:rPr lang="en-GB" sz="2800" b="0" i="0" u="none" strike="noStrike" cap="none" dirty="0">
                <a:solidFill>
                  <a:schemeClr val="lt1"/>
                </a:solidFill>
                <a:latin typeface="Twinkl Cursive Looped Light" panose="02000000000000000000" pitchFamily="2" charset="0"/>
                <a:ea typeface="Recursive Light"/>
                <a:cs typeface="Recursive Light"/>
                <a:sym typeface="Recursive Light"/>
              </a:rPr>
              <a:t>There are instructions for this in the front of each child’s diary but our main aim is for your child to develop a love for reading!</a:t>
            </a:r>
          </a:p>
          <a:p>
            <a:pPr marL="182563" marR="0" lvl="0" indent="-194310" algn="ctr" rtl="0">
              <a:lnSpc>
                <a:spcPct val="100000"/>
              </a:lnSpc>
              <a:spcBef>
                <a:spcPts val="0"/>
              </a:spcBef>
              <a:spcAft>
                <a:spcPts val="0"/>
              </a:spcAft>
              <a:buClr>
                <a:schemeClr val="accent1"/>
              </a:buClr>
              <a:buSzPts val="3060"/>
              <a:buFont typeface="Arial"/>
              <a:buChar char="•"/>
            </a:pPr>
            <a:endParaRPr sz="2800" b="0" i="0" u="none" strike="noStrike" cap="none" dirty="0">
              <a:solidFill>
                <a:srgbClr val="FF0000"/>
              </a:solidFill>
            </a:endParaRPr>
          </a:p>
        </p:txBody>
      </p:sp>
      <p:pic>
        <p:nvPicPr>
          <p:cNvPr id="128" name="Google Shape;128;p16"/>
          <p:cNvPicPr preferRelativeResize="0"/>
          <p:nvPr/>
        </p:nvPicPr>
        <p:blipFill rotWithShape="1">
          <a:blip r:embed="rId3">
            <a:alphaModFix/>
          </a:blip>
          <a:srcRect/>
          <a:stretch/>
        </p:blipFill>
        <p:spPr>
          <a:xfrm>
            <a:off x="182482" y="619543"/>
            <a:ext cx="501259" cy="492763"/>
          </a:xfrm>
          <a:prstGeom prst="roundRect">
            <a:avLst>
              <a:gd name="adj" fmla="val 8594"/>
            </a:avLst>
          </a:prstGeom>
          <a:solidFill>
            <a:srgbClr val="ECECEC"/>
          </a:solidFill>
          <a:ln>
            <a:noFill/>
          </a:ln>
          <a:effectLst>
            <a:reflection stA="38000" endPos="28000" dist="5000" dir="5400000" sy="-100000" algn="bl" rotWithShape="0"/>
          </a:effectLst>
        </p:spPr>
      </p:pic>
    </p:spTree>
    <p:extLst>
      <p:ext uri="{BB962C8B-B14F-4D97-AF65-F5344CB8AC3E}">
        <p14:creationId xmlns:p14="http://schemas.microsoft.com/office/powerpoint/2010/main" val="3225772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9"/>
          <p:cNvSpPr txBox="1">
            <a:spLocks noGrp="1"/>
          </p:cNvSpPr>
          <p:nvPr>
            <p:ph type="title"/>
          </p:nvPr>
        </p:nvSpPr>
        <p:spPr>
          <a:xfrm>
            <a:off x="572530" y="1713894"/>
            <a:ext cx="8229600" cy="163867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br>
              <a:rPr lang="en-GB" sz="3600" b="0" i="0" u="none" strike="noStrike" cap="none" dirty="0">
                <a:solidFill>
                  <a:schemeClr val="lt1"/>
                </a:solidFill>
                <a:latin typeface="Arial"/>
                <a:ea typeface="Arial"/>
                <a:cs typeface="Arial"/>
                <a:sym typeface="Arial"/>
              </a:rPr>
            </a:br>
            <a:endParaRPr sz="3600" b="0" i="0" u="none" strike="noStrike" cap="none" dirty="0">
              <a:solidFill>
                <a:schemeClr val="lt1"/>
              </a:solidFill>
              <a:latin typeface="Recursive Light"/>
              <a:ea typeface="Recursive Light"/>
              <a:cs typeface="Recursive Light"/>
              <a:sym typeface="Recursive Light"/>
            </a:endParaRPr>
          </a:p>
        </p:txBody>
      </p:sp>
      <p:pic>
        <p:nvPicPr>
          <p:cNvPr id="148" name="Google Shape;148;p19" descr="http://gardengoatquote.files.wordpress.com/2012/07/cartoon-kids-header.gif"/>
          <p:cNvPicPr preferRelativeResize="0"/>
          <p:nvPr/>
        </p:nvPicPr>
        <p:blipFill rotWithShape="1">
          <a:blip r:embed="rId3">
            <a:alphaModFix/>
          </a:blip>
          <a:srcRect r="32073"/>
          <a:stretch/>
        </p:blipFill>
        <p:spPr>
          <a:xfrm>
            <a:off x="3047584" y="5746039"/>
            <a:ext cx="2925503" cy="741190"/>
          </a:xfrm>
          <a:prstGeom prst="rect">
            <a:avLst/>
          </a:prstGeom>
          <a:noFill/>
          <a:ln>
            <a:noFill/>
          </a:ln>
        </p:spPr>
      </p:pic>
      <p:pic>
        <p:nvPicPr>
          <p:cNvPr id="149" name="Google Shape;149;p19"/>
          <p:cNvPicPr preferRelativeResize="0"/>
          <p:nvPr/>
        </p:nvPicPr>
        <p:blipFill rotWithShape="1">
          <a:blip r:embed="rId4">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sp>
        <p:nvSpPr>
          <p:cNvPr id="150" name="Google Shape;150;p19"/>
          <p:cNvSpPr/>
          <p:nvPr/>
        </p:nvSpPr>
        <p:spPr>
          <a:xfrm>
            <a:off x="1370558" y="2002923"/>
            <a:ext cx="6604907" cy="2851710"/>
          </a:xfrm>
          <a:prstGeom prst="rect">
            <a:avLst/>
          </a:prstGeom>
          <a:noFill/>
          <a:ln>
            <a:noFill/>
          </a:ln>
        </p:spPr>
        <p:txBody>
          <a:bodyPr spcFirstLastPara="1" wrap="square" lIns="91425" tIns="45700" rIns="91425" bIns="45700" anchor="t" anchorCtr="0">
            <a:noAutofit/>
          </a:bodyPr>
          <a:lstStyle/>
          <a:p>
            <a:pPr lvl="0" algn="ctr"/>
            <a:r>
              <a:rPr lang="en-GB" sz="4800" b="1" u="sng" dirty="0">
                <a:solidFill>
                  <a:schemeClr val="lt1"/>
                </a:solidFill>
                <a:latin typeface="Twinkl Cursive Looped Light" panose="02000000000000000000" pitchFamily="2" charset="0"/>
                <a:ea typeface="Recursive Light"/>
                <a:cs typeface="Recursive Light"/>
                <a:sym typeface="Recursive Light"/>
              </a:rPr>
              <a:t>The next step in our reading journey will be learning phonics…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7"/>
          <p:cNvSpPr txBox="1">
            <a:spLocks noGrp="1"/>
          </p:cNvSpPr>
          <p:nvPr>
            <p:ph type="title"/>
          </p:nvPr>
        </p:nvSpPr>
        <p:spPr>
          <a:xfrm>
            <a:off x="1143000" y="1145721"/>
            <a:ext cx="8229600" cy="990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400"/>
              <a:buNone/>
            </a:pPr>
            <a:r>
              <a:rPr lang="en-GB" sz="4000" b="1" i="0" u="sng" strike="noStrike" cap="none" dirty="0">
                <a:solidFill>
                  <a:schemeClr val="lt1"/>
                </a:solidFill>
                <a:latin typeface="Twinkl Cursive Looped Light" panose="02000000000000000000" pitchFamily="2" charset="0"/>
                <a:ea typeface="Recursive Light"/>
                <a:cs typeface="Recursive Light"/>
                <a:sym typeface="Recursive Light"/>
              </a:rPr>
              <a:t>How to say the pur</a:t>
            </a:r>
            <a:r>
              <a:rPr lang="en-GB" b="1" u="sng" dirty="0">
                <a:solidFill>
                  <a:schemeClr val="lt1"/>
                </a:solidFill>
                <a:latin typeface="Twinkl Cursive Looped Light" panose="02000000000000000000" pitchFamily="2" charset="0"/>
                <a:ea typeface="Recursive Light"/>
                <a:cs typeface="Recursive Light"/>
                <a:sym typeface="Recursive Light"/>
              </a:rPr>
              <a:t>e </a:t>
            </a:r>
            <a:br>
              <a:rPr lang="en-GB" b="1" u="sng" dirty="0">
                <a:solidFill>
                  <a:schemeClr val="lt1"/>
                </a:solidFill>
                <a:latin typeface="Twinkl Cursive Looped Light" panose="02000000000000000000" pitchFamily="2" charset="0"/>
                <a:ea typeface="Recursive Light"/>
                <a:cs typeface="Recursive Light"/>
                <a:sym typeface="Recursive Light"/>
              </a:rPr>
            </a:br>
            <a:r>
              <a:rPr lang="en-GB" sz="4000" b="1" i="0" u="sng" strike="noStrike" cap="none" dirty="0">
                <a:solidFill>
                  <a:schemeClr val="lt1"/>
                </a:solidFill>
                <a:latin typeface="Twinkl Cursive Looped Light" panose="02000000000000000000" pitchFamily="2" charset="0"/>
                <a:ea typeface="Recursive Light"/>
                <a:cs typeface="Recursive Light"/>
                <a:sym typeface="Recursive Light"/>
              </a:rPr>
              <a:t>phonic sounds:</a:t>
            </a:r>
            <a:endParaRPr sz="4000" b="1" i="0" u="sng" strike="noStrike" cap="none" dirty="0">
              <a:solidFill>
                <a:schemeClr val="lt1"/>
              </a:solidFill>
              <a:latin typeface="Twinkl Cursive Looped Light" panose="02000000000000000000" pitchFamily="2" charset="0"/>
              <a:ea typeface="Recursive Light"/>
              <a:cs typeface="Recursive Light"/>
              <a:sym typeface="Recursive Light"/>
            </a:endParaRPr>
          </a:p>
        </p:txBody>
      </p:sp>
      <p:sp>
        <p:nvSpPr>
          <p:cNvPr id="134" name="Google Shape;134;p17"/>
          <p:cNvSpPr txBox="1">
            <a:spLocks noGrp="1"/>
          </p:cNvSpPr>
          <p:nvPr>
            <p:ph type="body" idx="1"/>
          </p:nvPr>
        </p:nvSpPr>
        <p:spPr>
          <a:xfrm>
            <a:off x="457200" y="3051448"/>
            <a:ext cx="8229600" cy="3013660"/>
          </a:xfrm>
          <a:prstGeom prst="rect">
            <a:avLst/>
          </a:prstGeom>
          <a:noFill/>
          <a:ln>
            <a:noFill/>
          </a:ln>
        </p:spPr>
        <p:txBody>
          <a:bodyPr spcFirstLastPara="1" wrap="square" lIns="91425" tIns="45700" rIns="91425" bIns="45700" anchor="t" anchorCtr="0">
            <a:noAutofit/>
          </a:bodyPr>
          <a:lstStyle/>
          <a:p>
            <a:pPr marL="182563" lvl="0" indent="11747" algn="ctr" rtl="0">
              <a:lnSpc>
                <a:spcPct val="100000"/>
              </a:lnSpc>
              <a:spcBef>
                <a:spcPts val="720"/>
              </a:spcBef>
              <a:spcAft>
                <a:spcPts val="0"/>
              </a:spcAft>
              <a:buSzPts val="3060"/>
              <a:buNone/>
            </a:pPr>
            <a:r>
              <a:rPr lang="en-GB" sz="3600" u="sng" dirty="0">
                <a:solidFill>
                  <a:schemeClr val="hlink"/>
                </a:solidFill>
                <a:latin typeface="Twinkl Cursive Looped Light" panose="02000000000000000000" pitchFamily="2" charset="0"/>
                <a:hlinkClick r:id="rId3"/>
              </a:rPr>
              <a:t>https://www.youtube.com/watch?v=IwJx1NSineE</a:t>
            </a:r>
            <a:r>
              <a:rPr lang="en-GB" sz="3600" dirty="0">
                <a:latin typeface="Twinkl Cursive Looped Light" panose="02000000000000000000" pitchFamily="2" charset="0"/>
              </a:rPr>
              <a:t> </a:t>
            </a:r>
          </a:p>
          <a:p>
            <a:pPr marL="182563" lvl="0" indent="11747" algn="ctr" rtl="0">
              <a:lnSpc>
                <a:spcPct val="100000"/>
              </a:lnSpc>
              <a:spcBef>
                <a:spcPts val="720"/>
              </a:spcBef>
              <a:spcAft>
                <a:spcPts val="0"/>
              </a:spcAft>
              <a:buSzPts val="3060"/>
              <a:buNone/>
            </a:pPr>
            <a:r>
              <a:rPr lang="en-GB" sz="3600" dirty="0">
                <a:latin typeface="Twinkl Cursive Looped Light" panose="02000000000000000000" pitchFamily="2" charset="0"/>
              </a:rPr>
              <a:t>(From 1 minute 30seconds)</a:t>
            </a:r>
            <a:endParaRPr dirty="0">
              <a:latin typeface="Twinkl Cursive Looped Light" panose="02000000000000000000" pitchFamily="2" charset="0"/>
            </a:endParaRPr>
          </a:p>
          <a:p>
            <a:pPr marL="182563" lvl="0" indent="11747" algn="ctr" rtl="0">
              <a:lnSpc>
                <a:spcPct val="100000"/>
              </a:lnSpc>
              <a:spcBef>
                <a:spcPts val="720"/>
              </a:spcBef>
              <a:spcAft>
                <a:spcPts val="0"/>
              </a:spcAft>
              <a:buSzPts val="3060"/>
              <a:buNone/>
            </a:pPr>
            <a:endParaRPr sz="3600" b="0" i="0" u="none" strike="noStrike" cap="none" dirty="0">
              <a:solidFill>
                <a:schemeClr val="dk1"/>
              </a:solidFill>
              <a:latin typeface="Arial"/>
              <a:ea typeface="Arial"/>
              <a:cs typeface="Arial"/>
              <a:sym typeface="Arial"/>
            </a:endParaRPr>
          </a:p>
          <a:p>
            <a:pPr marL="182563" lvl="0" indent="11747" algn="ctr" rtl="0">
              <a:lnSpc>
                <a:spcPct val="100000"/>
              </a:lnSpc>
              <a:spcBef>
                <a:spcPts val="720"/>
              </a:spcBef>
              <a:spcAft>
                <a:spcPts val="0"/>
              </a:spcAft>
              <a:buSzPts val="3060"/>
              <a:buNone/>
            </a:pPr>
            <a:r>
              <a:rPr lang="en-GB" sz="3600" u="sng" dirty="0">
                <a:solidFill>
                  <a:schemeClr val="hlink"/>
                </a:solidFill>
                <a:latin typeface="Twinkl Cursive Looped Light" panose="02000000000000000000" pitchFamily="2" charset="0"/>
                <a:hlinkClick r:id="rId4"/>
              </a:rPr>
              <a:t>https://www.youtube.com/watch?v=KtNWFUVgaRk</a:t>
            </a:r>
            <a:r>
              <a:rPr lang="en-GB" sz="3600" dirty="0">
                <a:latin typeface="Twinkl Cursive Looped Light" panose="02000000000000000000" pitchFamily="2" charset="0"/>
              </a:rPr>
              <a:t> </a:t>
            </a:r>
            <a:endParaRPr sz="3600" b="0" i="0" u="none" strike="noStrike" cap="none" dirty="0">
              <a:solidFill>
                <a:schemeClr val="dk1"/>
              </a:solidFill>
              <a:latin typeface="Twinkl Cursive Looped Light" panose="02000000000000000000" pitchFamily="2" charset="0"/>
              <a:sym typeface="Arial"/>
            </a:endParaRPr>
          </a:p>
        </p:txBody>
      </p:sp>
      <p:pic>
        <p:nvPicPr>
          <p:cNvPr id="135" name="Google Shape;135;p17"/>
          <p:cNvPicPr preferRelativeResize="0"/>
          <p:nvPr/>
        </p:nvPicPr>
        <p:blipFill rotWithShape="1">
          <a:blip r:embed="rId5">
            <a:alphaModFix/>
          </a:blip>
          <a:srcRect/>
          <a:stretch/>
        </p:blipFill>
        <p:spPr>
          <a:xfrm>
            <a:off x="182482" y="619543"/>
            <a:ext cx="1432134" cy="1407860"/>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9"/>
          <p:cNvSpPr txBox="1">
            <a:spLocks noGrp="1"/>
          </p:cNvSpPr>
          <p:nvPr>
            <p:ph type="title"/>
          </p:nvPr>
        </p:nvSpPr>
        <p:spPr>
          <a:xfrm>
            <a:off x="572530" y="1713894"/>
            <a:ext cx="8229600" cy="163867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br>
              <a:rPr lang="en-GB" sz="3600" b="0" i="0" u="none" strike="noStrike" cap="none" dirty="0">
                <a:solidFill>
                  <a:schemeClr val="lt1"/>
                </a:solidFill>
                <a:latin typeface="Arial"/>
                <a:ea typeface="Arial"/>
                <a:cs typeface="Arial"/>
                <a:sym typeface="Arial"/>
              </a:rPr>
            </a:br>
            <a:endParaRPr sz="3600" b="0" i="0" u="none" strike="noStrike" cap="none" dirty="0">
              <a:solidFill>
                <a:schemeClr val="lt1"/>
              </a:solidFill>
              <a:latin typeface="Recursive Light"/>
              <a:ea typeface="Recursive Light"/>
              <a:cs typeface="Recursive Light"/>
              <a:sym typeface="Recursive Light"/>
            </a:endParaRPr>
          </a:p>
        </p:txBody>
      </p:sp>
      <p:pic>
        <p:nvPicPr>
          <p:cNvPr id="148" name="Google Shape;148;p19" descr="http://gardengoatquote.files.wordpress.com/2012/07/cartoon-kids-header.gif"/>
          <p:cNvPicPr preferRelativeResize="0"/>
          <p:nvPr/>
        </p:nvPicPr>
        <p:blipFill rotWithShape="1">
          <a:blip r:embed="rId3">
            <a:alphaModFix/>
          </a:blip>
          <a:srcRect r="32073"/>
          <a:stretch/>
        </p:blipFill>
        <p:spPr>
          <a:xfrm>
            <a:off x="3047584" y="5746039"/>
            <a:ext cx="2925503" cy="741190"/>
          </a:xfrm>
          <a:prstGeom prst="rect">
            <a:avLst/>
          </a:prstGeom>
          <a:noFill/>
          <a:ln>
            <a:noFill/>
          </a:ln>
        </p:spPr>
      </p:pic>
      <p:pic>
        <p:nvPicPr>
          <p:cNvPr id="149" name="Google Shape;149;p19"/>
          <p:cNvPicPr preferRelativeResize="0"/>
          <p:nvPr/>
        </p:nvPicPr>
        <p:blipFill rotWithShape="1">
          <a:blip r:embed="rId4">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sp>
        <p:nvSpPr>
          <p:cNvPr id="150" name="Google Shape;150;p19"/>
          <p:cNvSpPr/>
          <p:nvPr/>
        </p:nvSpPr>
        <p:spPr>
          <a:xfrm>
            <a:off x="1428749" y="1080210"/>
            <a:ext cx="6604907" cy="421653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GB" sz="4800" b="0" i="0" u="sng" strike="noStrike" cap="none" dirty="0">
                <a:solidFill>
                  <a:schemeClr val="lt1"/>
                </a:solidFill>
                <a:latin typeface="Twinkl Cursive Looped Light" panose="02000000000000000000" pitchFamily="2" charset="0"/>
                <a:ea typeface="Recursive Light"/>
                <a:cs typeface="Recursive Light"/>
                <a:sym typeface="Recursive Light"/>
              </a:rPr>
              <a:t>Game time!</a:t>
            </a:r>
            <a:endParaRPr sz="3600" b="0" i="0" u="none" strike="noStrike" cap="none" dirty="0">
              <a:solidFill>
                <a:srgbClr val="000000"/>
              </a:solidFill>
              <a:latin typeface="Recursive Light"/>
              <a:ea typeface="Recursive Light"/>
              <a:cs typeface="Recursive Light"/>
              <a:sym typeface="Recursive Light"/>
            </a:endParaRPr>
          </a:p>
          <a:p>
            <a:pPr marL="0" marR="0" lvl="0" indent="0" algn="ctr" rtl="0">
              <a:lnSpc>
                <a:spcPct val="100000"/>
              </a:lnSpc>
              <a:spcBef>
                <a:spcPts val="1200"/>
              </a:spcBef>
              <a:spcAft>
                <a:spcPts val="0"/>
              </a:spcAft>
              <a:buNone/>
            </a:pP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Grapheme?</a:t>
            </a:r>
          </a:p>
          <a:p>
            <a:pPr marL="0" marR="0" lvl="0" indent="0" algn="ctr" rtl="0">
              <a:lnSpc>
                <a:spcPct val="100000"/>
              </a:lnSpc>
              <a:spcBef>
                <a:spcPts val="1200"/>
              </a:spcBef>
              <a:spcAft>
                <a:spcPts val="0"/>
              </a:spcAft>
              <a:buNone/>
            </a:pP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Digraph?</a:t>
            </a:r>
            <a:endParaRPr sz="3600" b="0" i="0" u="none" strike="noStrike" cap="none" dirty="0">
              <a:solidFill>
                <a:srgbClr val="000000"/>
              </a:solidFill>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1200"/>
              </a:spcBef>
              <a:spcAft>
                <a:spcPts val="0"/>
              </a:spcAft>
              <a:buNone/>
            </a:pP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Trigraph?</a:t>
            </a:r>
            <a:endParaRPr sz="3600" b="0" i="0" u="none" strike="noStrike" cap="none" dirty="0">
              <a:solidFill>
                <a:srgbClr val="000000"/>
              </a:solidFill>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1200"/>
              </a:spcBef>
              <a:spcAft>
                <a:spcPts val="0"/>
              </a:spcAft>
              <a:buNone/>
            </a:pP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Tricky Word?</a:t>
            </a:r>
            <a:endParaRPr sz="3600" b="0" i="0" u="none" strike="noStrike" cap="none" dirty="0">
              <a:solidFill>
                <a:srgbClr val="000000"/>
              </a:solidFill>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1200"/>
              </a:spcBef>
              <a:spcAft>
                <a:spcPts val="0"/>
              </a:spcAft>
              <a:buNone/>
            </a:pP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Non Tricky Word?</a:t>
            </a:r>
            <a:endParaRPr sz="3600" b="0" i="0" u="none" strike="noStrike" cap="none" dirty="0">
              <a:solidFill>
                <a:srgbClr val="000000"/>
              </a:solidFill>
              <a:latin typeface="Twinkl Cursive Looped Light" panose="02000000000000000000" pitchFamily="2" charset="0"/>
              <a:ea typeface="Recursive Light"/>
              <a:cs typeface="Recursive Light"/>
              <a:sym typeface="Recursive Light"/>
            </a:endParaRPr>
          </a:p>
        </p:txBody>
      </p:sp>
    </p:spTree>
    <p:extLst>
      <p:ext uri="{BB962C8B-B14F-4D97-AF65-F5344CB8AC3E}">
        <p14:creationId xmlns:p14="http://schemas.microsoft.com/office/powerpoint/2010/main" val="3589861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0"/>
          <p:cNvSpPr txBox="1">
            <a:spLocks noGrp="1"/>
          </p:cNvSpPr>
          <p:nvPr>
            <p:ph type="title"/>
          </p:nvPr>
        </p:nvSpPr>
        <p:spPr>
          <a:xfrm>
            <a:off x="572530" y="1713894"/>
            <a:ext cx="8229600" cy="163867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br>
              <a:rPr lang="en-GB" sz="3600" b="0" i="0" u="none" strike="noStrike" cap="none">
                <a:solidFill>
                  <a:schemeClr val="lt1"/>
                </a:solidFill>
                <a:latin typeface="Arial"/>
                <a:ea typeface="Arial"/>
                <a:cs typeface="Arial"/>
                <a:sym typeface="Arial"/>
              </a:rPr>
            </a:br>
            <a:endParaRPr sz="3600" b="0" i="0" u="none" strike="noStrike" cap="none">
              <a:solidFill>
                <a:schemeClr val="lt1"/>
              </a:solidFill>
              <a:latin typeface="Recursive Light"/>
              <a:ea typeface="Recursive Light"/>
              <a:cs typeface="Recursive Light"/>
              <a:sym typeface="Recursive Light"/>
            </a:endParaRPr>
          </a:p>
        </p:txBody>
      </p:sp>
      <p:pic>
        <p:nvPicPr>
          <p:cNvPr id="156" name="Google Shape;156;p20" descr="http://gardengoatquote.files.wordpress.com/2012/07/cartoon-kids-header.gif"/>
          <p:cNvPicPr preferRelativeResize="0"/>
          <p:nvPr/>
        </p:nvPicPr>
        <p:blipFill rotWithShape="1">
          <a:blip r:embed="rId3">
            <a:alphaModFix/>
          </a:blip>
          <a:srcRect r="32073"/>
          <a:stretch/>
        </p:blipFill>
        <p:spPr>
          <a:xfrm>
            <a:off x="3047584" y="5746039"/>
            <a:ext cx="2925503" cy="741190"/>
          </a:xfrm>
          <a:prstGeom prst="rect">
            <a:avLst/>
          </a:prstGeom>
          <a:noFill/>
          <a:ln>
            <a:noFill/>
          </a:ln>
        </p:spPr>
      </p:pic>
      <p:pic>
        <p:nvPicPr>
          <p:cNvPr id="157" name="Google Shape;157;p20"/>
          <p:cNvPicPr preferRelativeResize="0"/>
          <p:nvPr/>
        </p:nvPicPr>
        <p:blipFill rotWithShape="1">
          <a:blip r:embed="rId4">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graphicFrame>
        <p:nvGraphicFramePr>
          <p:cNvPr id="158" name="Google Shape;158;p20"/>
          <p:cNvGraphicFramePr/>
          <p:nvPr>
            <p:extLst>
              <p:ext uri="{D42A27DB-BD31-4B8C-83A1-F6EECF244321}">
                <p14:modId xmlns:p14="http://schemas.microsoft.com/office/powerpoint/2010/main" val="612551779"/>
              </p:ext>
            </p:extLst>
          </p:nvPr>
        </p:nvGraphicFramePr>
        <p:xfrm>
          <a:off x="106136" y="1893760"/>
          <a:ext cx="8939925" cy="3764075"/>
        </p:xfrm>
        <a:graphic>
          <a:graphicData uri="http://schemas.openxmlformats.org/drawingml/2006/table">
            <a:tbl>
              <a:tblPr firstRow="1" bandRow="1">
                <a:noFill/>
                <a:tableStyleId>{9C5CCE2B-ECEF-4FA6-9AC5-4C4DCC2A538E}</a:tableStyleId>
              </a:tblPr>
              <a:tblGrid>
                <a:gridCol w="2979975">
                  <a:extLst>
                    <a:ext uri="{9D8B030D-6E8A-4147-A177-3AD203B41FA5}">
                      <a16:colId xmlns:a16="http://schemas.microsoft.com/office/drawing/2014/main" val="20000"/>
                    </a:ext>
                  </a:extLst>
                </a:gridCol>
                <a:gridCol w="2979975">
                  <a:extLst>
                    <a:ext uri="{9D8B030D-6E8A-4147-A177-3AD203B41FA5}">
                      <a16:colId xmlns:a16="http://schemas.microsoft.com/office/drawing/2014/main" val="20001"/>
                    </a:ext>
                  </a:extLst>
                </a:gridCol>
                <a:gridCol w="2979975">
                  <a:extLst>
                    <a:ext uri="{9D8B030D-6E8A-4147-A177-3AD203B41FA5}">
                      <a16:colId xmlns:a16="http://schemas.microsoft.com/office/drawing/2014/main" val="20002"/>
                    </a:ext>
                  </a:extLst>
                </a:gridCol>
              </a:tblGrid>
              <a:tr h="1497950">
                <a:tc>
                  <a:txBody>
                    <a:bodyPr/>
                    <a:lstStyle/>
                    <a:p>
                      <a:pPr marL="0" marR="0" lvl="0" indent="0" algn="ctr" rtl="0">
                        <a:lnSpc>
                          <a:spcPct val="100000"/>
                        </a:lnSpc>
                        <a:spcBef>
                          <a:spcPts val="0"/>
                        </a:spcBef>
                        <a:spcAft>
                          <a:spcPts val="0"/>
                        </a:spcAft>
                        <a:buNone/>
                      </a:pPr>
                      <a:r>
                        <a:rPr lang="en-GB" sz="3600" u="none" strike="noStrike" cap="none" dirty="0">
                          <a:latin typeface="Twinkl Cursive Looped Light" panose="02000000000000000000" pitchFamily="2" charset="0"/>
                          <a:ea typeface="Recursive Light"/>
                          <a:cs typeface="Recursive Light"/>
                          <a:sym typeface="Recursive Light"/>
                        </a:rPr>
                        <a:t>Grapheme</a:t>
                      </a:r>
                      <a:endParaRPr sz="3600" u="none" strike="noStrike" cap="none" dirty="0">
                        <a:latin typeface="Twinkl Cursive Looped Light" panose="02000000000000000000" pitchFamily="2" charset="0"/>
                      </a:endParaRPr>
                    </a:p>
                  </a:txBody>
                  <a:tcPr marL="91450" marR="91450" marT="45725" marB="45725"/>
                </a:tc>
                <a:tc>
                  <a:txBody>
                    <a:bodyPr/>
                    <a:lstStyle/>
                    <a:p>
                      <a:pPr marL="0" marR="0" lvl="0" indent="0" algn="ctr" rtl="0">
                        <a:lnSpc>
                          <a:spcPct val="100000"/>
                        </a:lnSpc>
                        <a:spcBef>
                          <a:spcPts val="0"/>
                        </a:spcBef>
                        <a:spcAft>
                          <a:spcPts val="0"/>
                        </a:spcAft>
                        <a:buNone/>
                      </a:pPr>
                      <a:r>
                        <a:rPr lang="en-GB" sz="3600" u="none" strike="noStrike" cap="none">
                          <a:latin typeface="Twinkl Cursive Looped Light" panose="02000000000000000000" pitchFamily="2" charset="0"/>
                          <a:ea typeface="Recursive Light"/>
                          <a:cs typeface="Recursive Light"/>
                          <a:sym typeface="Recursive Light"/>
                        </a:rPr>
                        <a:t>Digraph</a:t>
                      </a:r>
                      <a:endParaRPr sz="3600" u="none" strike="noStrike" cap="none">
                        <a:latin typeface="Twinkl Cursive Looped Light" panose="02000000000000000000" pitchFamily="2" charset="0"/>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3600"/>
                        <a:buFont typeface="Arial"/>
                        <a:buNone/>
                      </a:pPr>
                      <a:r>
                        <a:rPr lang="en-GB" sz="3600" u="none" strike="noStrike" cap="none" dirty="0">
                          <a:latin typeface="Twinkl Cursive Looped Light" panose="02000000000000000000" pitchFamily="2" charset="0"/>
                          <a:ea typeface="Recursive Light"/>
                          <a:cs typeface="Recursive Light"/>
                          <a:sym typeface="Recursive Light"/>
                        </a:rPr>
                        <a:t>Trigraph</a:t>
                      </a:r>
                      <a:endParaRPr sz="3600" u="none" strike="noStrike" cap="none" dirty="0">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0"/>
                        </a:spcBef>
                        <a:spcAft>
                          <a:spcPts val="0"/>
                        </a:spcAft>
                        <a:buNone/>
                      </a:pPr>
                      <a:endParaRPr sz="3600" u="none" strike="noStrike" cap="none" dirty="0">
                        <a:latin typeface="Twinkl Cursive Looped Light" panose="02000000000000000000" pitchFamily="2" charset="0"/>
                      </a:endParaRPr>
                    </a:p>
                  </a:txBody>
                  <a:tcPr marL="91450" marR="91450" marT="45725" marB="45725"/>
                </a:tc>
                <a:extLst>
                  <a:ext uri="{0D108BD9-81ED-4DB2-BD59-A6C34878D82A}">
                    <a16:rowId xmlns:a16="http://schemas.microsoft.com/office/drawing/2014/main" val="10000"/>
                  </a:ext>
                </a:extLst>
              </a:tr>
              <a:tr h="2266125">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p>
                      <a:pPr marL="0" marR="0" lvl="0" indent="0" algn="l" rtl="0">
                        <a:lnSpc>
                          <a:spcPct val="100000"/>
                        </a:lnSpc>
                        <a:spcBef>
                          <a:spcPts val="0"/>
                        </a:spcBef>
                        <a:spcAft>
                          <a:spcPts val="0"/>
                        </a:spcAft>
                        <a:buNone/>
                      </a:pPr>
                      <a:endParaRPr sz="1400" u="none" strike="noStrike" cap="none"/>
                    </a:p>
                    <a:p>
                      <a:pPr marL="0" marR="0" lvl="0" indent="0" algn="l" rtl="0">
                        <a:lnSpc>
                          <a:spcPct val="100000"/>
                        </a:lnSpc>
                        <a:spcBef>
                          <a:spcPts val="0"/>
                        </a:spcBef>
                        <a:spcAft>
                          <a:spcPts val="0"/>
                        </a:spcAft>
                        <a:buNone/>
                      </a:pPr>
                      <a:endParaRPr sz="1400" u="none" strike="noStrike" cap="none"/>
                    </a:p>
                    <a:p>
                      <a:pPr marL="0" marR="0" lvl="0" indent="0" algn="l" rtl="0">
                        <a:lnSpc>
                          <a:spcPct val="100000"/>
                        </a:lnSpc>
                        <a:spcBef>
                          <a:spcPts val="0"/>
                        </a:spcBef>
                        <a:spcAft>
                          <a:spcPts val="0"/>
                        </a:spcAft>
                        <a:buNone/>
                      </a:pPr>
                      <a:endParaRPr sz="1400" u="none" strike="noStrike" cap="none"/>
                    </a:p>
                    <a:p>
                      <a:pPr marL="0" marR="0" lvl="0" indent="0" algn="l" rtl="0">
                        <a:lnSpc>
                          <a:spcPct val="100000"/>
                        </a:lnSpc>
                        <a:spcBef>
                          <a:spcPts val="0"/>
                        </a:spcBef>
                        <a:spcAft>
                          <a:spcPts val="0"/>
                        </a:spcAft>
                        <a:buNone/>
                      </a:pPr>
                      <a:endParaRPr sz="1400" u="none" strike="noStrike" cap="none"/>
                    </a:p>
                    <a:p>
                      <a:pPr marL="0" marR="0" lvl="0" indent="0" algn="l" rtl="0">
                        <a:lnSpc>
                          <a:spcPct val="100000"/>
                        </a:lnSpc>
                        <a:spcBef>
                          <a:spcPts val="0"/>
                        </a:spcBef>
                        <a:spcAft>
                          <a:spcPts val="0"/>
                        </a:spcAft>
                        <a:buNone/>
                      </a:pPr>
                      <a:endParaRPr sz="1400" u="none" strike="noStrike" cap="none"/>
                    </a:p>
                    <a:p>
                      <a:pPr marL="0" marR="0" lvl="0" indent="0" algn="l" rtl="0">
                        <a:lnSpc>
                          <a:spcPct val="100000"/>
                        </a:lnSpc>
                        <a:spcBef>
                          <a:spcPts val="0"/>
                        </a:spcBef>
                        <a:spcAft>
                          <a:spcPts val="0"/>
                        </a:spcAft>
                        <a:buNone/>
                      </a:pPr>
                      <a:endParaRPr sz="1400" u="none" strike="noStrike" cap="none"/>
                    </a:p>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dirty="0"/>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1"/>
          <p:cNvSpPr txBox="1">
            <a:spLocks noGrp="1"/>
          </p:cNvSpPr>
          <p:nvPr>
            <p:ph type="title"/>
          </p:nvPr>
        </p:nvSpPr>
        <p:spPr>
          <a:xfrm>
            <a:off x="572530" y="1713894"/>
            <a:ext cx="8229600" cy="163867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br>
              <a:rPr lang="en-GB" sz="3600" b="0" i="0" u="none" strike="noStrike" cap="none">
                <a:solidFill>
                  <a:schemeClr val="lt1"/>
                </a:solidFill>
                <a:latin typeface="Arial"/>
                <a:ea typeface="Arial"/>
                <a:cs typeface="Arial"/>
                <a:sym typeface="Arial"/>
              </a:rPr>
            </a:br>
            <a:endParaRPr sz="3600" b="0" i="0" u="none" strike="noStrike" cap="none">
              <a:solidFill>
                <a:schemeClr val="lt1"/>
              </a:solidFill>
              <a:latin typeface="Recursive Light"/>
              <a:ea typeface="Recursive Light"/>
              <a:cs typeface="Recursive Light"/>
              <a:sym typeface="Recursive Light"/>
            </a:endParaRPr>
          </a:p>
        </p:txBody>
      </p:sp>
      <p:pic>
        <p:nvPicPr>
          <p:cNvPr id="164" name="Google Shape;164;p21" descr="http://gardengoatquote.files.wordpress.com/2012/07/cartoon-kids-header.gif"/>
          <p:cNvPicPr preferRelativeResize="0"/>
          <p:nvPr/>
        </p:nvPicPr>
        <p:blipFill rotWithShape="1">
          <a:blip r:embed="rId3">
            <a:alphaModFix/>
          </a:blip>
          <a:srcRect r="32073"/>
          <a:stretch/>
        </p:blipFill>
        <p:spPr>
          <a:xfrm>
            <a:off x="3047584" y="5746039"/>
            <a:ext cx="2925503" cy="741190"/>
          </a:xfrm>
          <a:prstGeom prst="rect">
            <a:avLst/>
          </a:prstGeom>
          <a:noFill/>
          <a:ln>
            <a:noFill/>
          </a:ln>
        </p:spPr>
      </p:pic>
      <p:pic>
        <p:nvPicPr>
          <p:cNvPr id="165" name="Google Shape;165;p21"/>
          <p:cNvPicPr preferRelativeResize="0"/>
          <p:nvPr/>
        </p:nvPicPr>
        <p:blipFill rotWithShape="1">
          <a:blip r:embed="rId4">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graphicFrame>
        <p:nvGraphicFramePr>
          <p:cNvPr id="166" name="Google Shape;166;p21"/>
          <p:cNvGraphicFramePr/>
          <p:nvPr>
            <p:extLst>
              <p:ext uri="{D42A27DB-BD31-4B8C-83A1-F6EECF244321}">
                <p14:modId xmlns:p14="http://schemas.microsoft.com/office/powerpoint/2010/main" val="2481533973"/>
              </p:ext>
            </p:extLst>
          </p:nvPr>
        </p:nvGraphicFramePr>
        <p:xfrm>
          <a:off x="106136" y="1893760"/>
          <a:ext cx="8939900" cy="3764075"/>
        </p:xfrm>
        <a:graphic>
          <a:graphicData uri="http://schemas.openxmlformats.org/drawingml/2006/table">
            <a:tbl>
              <a:tblPr firstRow="1" bandRow="1">
                <a:noFill/>
                <a:tableStyleId>{9C5CCE2B-ECEF-4FA6-9AC5-4C4DCC2A538E}</a:tableStyleId>
              </a:tblPr>
              <a:tblGrid>
                <a:gridCol w="4269925">
                  <a:extLst>
                    <a:ext uri="{9D8B030D-6E8A-4147-A177-3AD203B41FA5}">
                      <a16:colId xmlns:a16="http://schemas.microsoft.com/office/drawing/2014/main" val="20000"/>
                    </a:ext>
                  </a:extLst>
                </a:gridCol>
                <a:gridCol w="4669975">
                  <a:extLst>
                    <a:ext uri="{9D8B030D-6E8A-4147-A177-3AD203B41FA5}">
                      <a16:colId xmlns:a16="http://schemas.microsoft.com/office/drawing/2014/main" val="20001"/>
                    </a:ext>
                  </a:extLst>
                </a:gridCol>
              </a:tblGrid>
              <a:tr h="1497950">
                <a:tc>
                  <a:txBody>
                    <a:bodyPr/>
                    <a:lstStyle/>
                    <a:p>
                      <a:pPr marL="0" marR="0" lvl="0" indent="0" algn="ctr" rtl="0">
                        <a:lnSpc>
                          <a:spcPct val="100000"/>
                        </a:lnSpc>
                        <a:spcBef>
                          <a:spcPts val="0"/>
                        </a:spcBef>
                        <a:spcAft>
                          <a:spcPts val="0"/>
                        </a:spcAft>
                        <a:buNone/>
                      </a:pPr>
                      <a:r>
                        <a:rPr lang="en-GB" sz="3600" u="none" strike="noStrike" cap="none" dirty="0">
                          <a:latin typeface="Twinkl Cursive Looped Light" panose="02000000000000000000" pitchFamily="2" charset="0"/>
                          <a:ea typeface="Recursive Light"/>
                          <a:cs typeface="Recursive Light"/>
                          <a:sym typeface="Recursive Light"/>
                        </a:rPr>
                        <a:t>Tricky Word</a:t>
                      </a:r>
                      <a:endParaRPr sz="3600" u="none" strike="noStrike" cap="none" dirty="0">
                        <a:latin typeface="Twinkl Cursive Looped Light" panose="02000000000000000000" pitchFamily="2" charset="0"/>
                      </a:endParaRPr>
                    </a:p>
                  </a:txBody>
                  <a:tcPr marL="91450" marR="91450" marT="45725" marB="45725"/>
                </a:tc>
                <a:tc>
                  <a:txBody>
                    <a:bodyPr/>
                    <a:lstStyle/>
                    <a:p>
                      <a:pPr marL="0" marR="0" lvl="0" indent="0" algn="ctr" rtl="0">
                        <a:lnSpc>
                          <a:spcPct val="100000"/>
                        </a:lnSpc>
                        <a:spcBef>
                          <a:spcPts val="0"/>
                        </a:spcBef>
                        <a:spcAft>
                          <a:spcPts val="0"/>
                        </a:spcAft>
                        <a:buNone/>
                      </a:pPr>
                      <a:r>
                        <a:rPr lang="en-GB" sz="3600" u="none" strike="noStrike" cap="none" dirty="0">
                          <a:latin typeface="Twinkl Cursive Looped Light" panose="02000000000000000000" pitchFamily="2" charset="0"/>
                          <a:ea typeface="Recursive Light"/>
                          <a:cs typeface="Recursive Light"/>
                          <a:sym typeface="Recursive Light"/>
                        </a:rPr>
                        <a:t>Non Tricky Word</a:t>
                      </a:r>
                      <a:endParaRPr sz="3600" u="none" strike="noStrike" cap="none" dirty="0">
                        <a:latin typeface="Twinkl Cursive Looped Light" panose="02000000000000000000" pitchFamily="2" charset="0"/>
                      </a:endParaRPr>
                    </a:p>
                  </a:txBody>
                  <a:tcPr marL="91450" marR="91450" marT="45725" marB="45725"/>
                </a:tc>
                <a:extLst>
                  <a:ext uri="{0D108BD9-81ED-4DB2-BD59-A6C34878D82A}">
                    <a16:rowId xmlns:a16="http://schemas.microsoft.com/office/drawing/2014/main" val="10000"/>
                  </a:ext>
                </a:extLst>
              </a:tr>
              <a:tr h="2266125">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dirty="0"/>
                    </a:p>
                    <a:p>
                      <a:pPr marL="0" marR="0" lvl="0" indent="0" algn="l" rtl="0">
                        <a:lnSpc>
                          <a:spcPct val="100000"/>
                        </a:lnSpc>
                        <a:spcBef>
                          <a:spcPts val="0"/>
                        </a:spcBef>
                        <a:spcAft>
                          <a:spcPts val="0"/>
                        </a:spcAft>
                        <a:buNone/>
                      </a:pPr>
                      <a:endParaRPr sz="1400" u="none" strike="noStrike" cap="none" dirty="0"/>
                    </a:p>
                    <a:p>
                      <a:pPr marL="0" marR="0" lvl="0" indent="0" algn="l" rtl="0">
                        <a:lnSpc>
                          <a:spcPct val="100000"/>
                        </a:lnSpc>
                        <a:spcBef>
                          <a:spcPts val="0"/>
                        </a:spcBef>
                        <a:spcAft>
                          <a:spcPts val="0"/>
                        </a:spcAft>
                        <a:buNone/>
                      </a:pPr>
                      <a:endParaRPr sz="1400" u="none" strike="noStrike" cap="none" dirty="0"/>
                    </a:p>
                    <a:p>
                      <a:pPr marL="0" marR="0" lvl="0" indent="0" algn="l" rtl="0">
                        <a:lnSpc>
                          <a:spcPct val="100000"/>
                        </a:lnSpc>
                        <a:spcBef>
                          <a:spcPts val="0"/>
                        </a:spcBef>
                        <a:spcAft>
                          <a:spcPts val="0"/>
                        </a:spcAft>
                        <a:buNone/>
                      </a:pPr>
                      <a:endParaRPr sz="1400" u="none" strike="noStrike" cap="none" dirty="0"/>
                    </a:p>
                    <a:p>
                      <a:pPr marL="0" marR="0" lvl="0" indent="0" algn="l" rtl="0">
                        <a:lnSpc>
                          <a:spcPct val="100000"/>
                        </a:lnSpc>
                        <a:spcBef>
                          <a:spcPts val="0"/>
                        </a:spcBef>
                        <a:spcAft>
                          <a:spcPts val="0"/>
                        </a:spcAft>
                        <a:buNone/>
                      </a:pPr>
                      <a:endParaRPr sz="1400" u="none" strike="noStrike" cap="none" dirty="0"/>
                    </a:p>
                    <a:p>
                      <a:pPr marL="0" marR="0" lvl="0" indent="0" algn="l" rtl="0">
                        <a:lnSpc>
                          <a:spcPct val="100000"/>
                        </a:lnSpc>
                        <a:spcBef>
                          <a:spcPts val="0"/>
                        </a:spcBef>
                        <a:spcAft>
                          <a:spcPts val="0"/>
                        </a:spcAft>
                        <a:buNone/>
                      </a:pPr>
                      <a:endParaRPr sz="1400" u="none" strike="noStrike" cap="none" dirty="0"/>
                    </a:p>
                    <a:p>
                      <a:pPr marL="0" marR="0" lvl="0" indent="0" algn="l" rtl="0">
                        <a:lnSpc>
                          <a:spcPct val="100000"/>
                        </a:lnSpc>
                        <a:spcBef>
                          <a:spcPts val="0"/>
                        </a:spcBef>
                        <a:spcAft>
                          <a:spcPts val="0"/>
                        </a:spcAft>
                        <a:buNone/>
                      </a:pPr>
                      <a:endParaRPr sz="1400" u="none" strike="noStrike" cap="none" dirty="0"/>
                    </a:p>
                    <a:p>
                      <a:pPr marL="0" marR="0" lvl="0" indent="0" algn="l" rtl="0">
                        <a:lnSpc>
                          <a:spcPct val="100000"/>
                        </a:lnSpc>
                        <a:spcBef>
                          <a:spcPts val="0"/>
                        </a:spcBef>
                        <a:spcAft>
                          <a:spcPts val="0"/>
                        </a:spcAft>
                        <a:buNone/>
                      </a:pPr>
                      <a:endParaRPr sz="1400" u="none" strike="noStrike" cap="none" dirty="0"/>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2"/>
          <p:cNvSpPr txBox="1">
            <a:spLocks noGrp="1"/>
          </p:cNvSpPr>
          <p:nvPr>
            <p:ph type="title"/>
          </p:nvPr>
        </p:nvSpPr>
        <p:spPr>
          <a:xfrm>
            <a:off x="468313" y="549275"/>
            <a:ext cx="8229600" cy="990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400"/>
              <a:buNone/>
            </a:pPr>
            <a:r>
              <a:rPr lang="en-GB" sz="4800" b="0" i="0" u="none" strike="noStrike" cap="none" dirty="0">
                <a:solidFill>
                  <a:schemeClr val="lt1"/>
                </a:solidFill>
                <a:latin typeface="Twinkl Cursive Looped Light" panose="02000000000000000000" pitchFamily="2" charset="0"/>
                <a:ea typeface="Recursive Light"/>
                <a:cs typeface="Recursive Light"/>
                <a:sym typeface="Recursive Light"/>
              </a:rPr>
              <a:t>Digraphs / Trigraphs</a:t>
            </a:r>
            <a:endParaRPr sz="4800" b="0" i="0" u="none" strike="noStrike" cap="none" dirty="0">
              <a:solidFill>
                <a:schemeClr val="lt1"/>
              </a:solidFill>
              <a:latin typeface="Twinkl Cursive Looped Light" panose="02000000000000000000" pitchFamily="2" charset="0"/>
              <a:ea typeface="Recursive Light"/>
              <a:cs typeface="Recursive Light"/>
              <a:sym typeface="Recursive Light"/>
            </a:endParaRPr>
          </a:p>
        </p:txBody>
      </p:sp>
      <p:sp>
        <p:nvSpPr>
          <p:cNvPr id="172" name="Google Shape;172;p22"/>
          <p:cNvSpPr txBox="1">
            <a:spLocks noGrp="1"/>
          </p:cNvSpPr>
          <p:nvPr>
            <p:ph type="body" idx="1"/>
          </p:nvPr>
        </p:nvSpPr>
        <p:spPr>
          <a:xfrm>
            <a:off x="539552" y="1484784"/>
            <a:ext cx="8229600" cy="4876800"/>
          </a:xfrm>
          <a:prstGeom prst="rect">
            <a:avLst/>
          </a:prstGeom>
          <a:noFill/>
          <a:ln>
            <a:noFill/>
          </a:ln>
        </p:spPr>
        <p:txBody>
          <a:bodyPr spcFirstLastPara="1" wrap="square" lIns="91425" tIns="45700" rIns="91425" bIns="45700" anchor="t" anchorCtr="0">
            <a:noAutofit/>
          </a:bodyPr>
          <a:lstStyle/>
          <a:p>
            <a:pPr marL="182563" marR="0" lvl="0" indent="-182563" algn="ctr" rtl="0">
              <a:lnSpc>
                <a:spcPct val="100000"/>
              </a:lnSpc>
              <a:spcBef>
                <a:spcPts val="0"/>
              </a:spcBef>
              <a:spcAft>
                <a:spcPts val="0"/>
              </a:spcAft>
              <a:buClr>
                <a:schemeClr val="accent1"/>
              </a:buClr>
              <a:buSzPts val="2040"/>
              <a:buFont typeface="Arial"/>
              <a:buChar char="•"/>
            </a:pPr>
            <a:r>
              <a:rPr lang="en-GB" sz="2000" b="0" i="0" u="none" strike="noStrike" cap="none" dirty="0">
                <a:solidFill>
                  <a:schemeClr val="lt1"/>
                </a:solidFill>
                <a:latin typeface="Twinkl Cursive Looped Light" panose="02000000000000000000" pitchFamily="2" charset="0"/>
                <a:ea typeface="Recursive Light"/>
                <a:cs typeface="Recursive Light"/>
                <a:sym typeface="Recursive Light"/>
              </a:rPr>
              <a:t>There are many sounds that have a buddy / friend</a:t>
            </a:r>
            <a:endParaRPr sz="2000" dirty="0">
              <a:solidFill>
                <a:schemeClr val="lt1"/>
              </a:solidFill>
              <a:latin typeface="Twinkl Cursive Looped Light" panose="02000000000000000000" pitchFamily="2" charset="0"/>
              <a:ea typeface="Recursive Light"/>
              <a:cs typeface="Recursive Light"/>
              <a:sym typeface="Recursive Light"/>
            </a:endParaRPr>
          </a:p>
          <a:p>
            <a:pPr marL="182563" marR="0" lvl="0" indent="-182563" algn="ctr" rtl="0">
              <a:lnSpc>
                <a:spcPct val="100000"/>
              </a:lnSpc>
              <a:spcBef>
                <a:spcPts val="480"/>
              </a:spcBef>
              <a:spcAft>
                <a:spcPts val="0"/>
              </a:spcAft>
              <a:buClr>
                <a:schemeClr val="accent1"/>
              </a:buClr>
              <a:buSzPts val="2040"/>
              <a:buFont typeface="Arial"/>
              <a:buChar char="•"/>
            </a:pPr>
            <a:r>
              <a:rPr lang="en-GB" sz="2000" b="0" i="0" u="none" strike="noStrike" cap="none" dirty="0">
                <a:solidFill>
                  <a:schemeClr val="lt1"/>
                </a:solidFill>
                <a:latin typeface="Twinkl Cursive Looped Light" panose="02000000000000000000" pitchFamily="2" charset="0"/>
                <a:ea typeface="Recursive Light"/>
                <a:cs typeface="Recursive Light"/>
                <a:sym typeface="Recursive Light"/>
              </a:rPr>
              <a:t>We teach the children these to help them with their reading and word recognition…..</a:t>
            </a:r>
            <a:endParaRPr sz="2000" dirty="0">
              <a:solidFill>
                <a:schemeClr val="lt1"/>
              </a:solidFill>
              <a:latin typeface="Twinkl Cursive Looped Light" panose="02000000000000000000" pitchFamily="2" charset="0"/>
              <a:ea typeface="Recursive Light"/>
              <a:cs typeface="Recursive Light"/>
              <a:sym typeface="Recursive Light"/>
            </a:endParaRPr>
          </a:p>
          <a:p>
            <a:pPr marL="182563" marR="0" lvl="0" indent="-182563" algn="ctr" rtl="0">
              <a:lnSpc>
                <a:spcPct val="100000"/>
              </a:lnSpc>
              <a:spcBef>
                <a:spcPts val="480"/>
              </a:spcBef>
              <a:spcAft>
                <a:spcPts val="0"/>
              </a:spcAft>
              <a:buClr>
                <a:schemeClr val="accent1"/>
              </a:buClr>
              <a:buSzPts val="2040"/>
              <a:buFont typeface="Arial"/>
              <a:buChar char="•"/>
            </a:pPr>
            <a:r>
              <a:rPr lang="en-GB" sz="2000" b="1" i="0" u="none" strike="noStrike" cap="none" dirty="0">
                <a:solidFill>
                  <a:schemeClr val="lt1"/>
                </a:solidFill>
                <a:latin typeface="Twinkl Cursive Looped Light" panose="02000000000000000000" pitchFamily="2" charset="0"/>
                <a:ea typeface="Recursive Light"/>
                <a:cs typeface="Recursive Light"/>
                <a:sym typeface="Recursive Light"/>
              </a:rPr>
              <a:t>2 or 3 letters that make only 1 sound</a:t>
            </a:r>
            <a:endParaRPr sz="2000" dirty="0">
              <a:solidFill>
                <a:schemeClr val="lt1"/>
              </a:solidFill>
              <a:latin typeface="Twinkl Cursive Looped Light" panose="02000000000000000000" pitchFamily="2" charset="0"/>
              <a:ea typeface="Recursive Light"/>
              <a:cs typeface="Recursive Light"/>
              <a:sym typeface="Recursive Light"/>
            </a:endParaRPr>
          </a:p>
          <a:p>
            <a:pPr marL="182563" marR="0" lvl="0" indent="-53023" algn="ctr" rtl="0">
              <a:lnSpc>
                <a:spcPct val="100000"/>
              </a:lnSpc>
              <a:spcBef>
                <a:spcPts val="480"/>
              </a:spcBef>
              <a:spcAft>
                <a:spcPts val="0"/>
              </a:spcAft>
              <a:buClr>
                <a:schemeClr val="accent1"/>
              </a:buClr>
              <a:buSzPts val="2040"/>
              <a:buFont typeface="Arial"/>
              <a:buNone/>
            </a:pPr>
            <a:endParaRPr sz="2000" b="1" i="0" u="none" strike="noStrike" cap="none" dirty="0">
              <a:solidFill>
                <a:srgbClr val="FF0000"/>
              </a:solidFill>
              <a:latin typeface="Recursive"/>
              <a:ea typeface="Recursive"/>
              <a:cs typeface="Recursive"/>
              <a:sym typeface="Recursive"/>
            </a:endParaRPr>
          </a:p>
          <a:p>
            <a:pPr marL="182563" marR="0" lvl="0" indent="-53023" algn="l" rtl="0">
              <a:lnSpc>
                <a:spcPct val="100000"/>
              </a:lnSpc>
              <a:spcBef>
                <a:spcPts val="480"/>
              </a:spcBef>
              <a:spcAft>
                <a:spcPts val="0"/>
              </a:spcAft>
              <a:buClr>
                <a:schemeClr val="accent1"/>
              </a:buClr>
              <a:buSzPts val="2040"/>
              <a:buFont typeface="Arial"/>
              <a:buNone/>
            </a:pPr>
            <a:endParaRPr sz="2000" b="0" i="0" u="none" strike="noStrike" cap="none" dirty="0">
              <a:solidFill>
                <a:schemeClr val="dk1"/>
              </a:solidFill>
              <a:latin typeface="Recursive"/>
              <a:ea typeface="Recursive"/>
              <a:cs typeface="Recursive"/>
              <a:sym typeface="Recursive"/>
            </a:endParaRPr>
          </a:p>
        </p:txBody>
      </p:sp>
      <p:pic>
        <p:nvPicPr>
          <p:cNvPr id="173" name="Google Shape;173;p22" descr="digraphs.jpg"/>
          <p:cNvPicPr preferRelativeResize="0"/>
          <p:nvPr/>
        </p:nvPicPr>
        <p:blipFill rotWithShape="1">
          <a:blip r:embed="rId3">
            <a:alphaModFix/>
          </a:blip>
          <a:srcRect/>
          <a:stretch/>
        </p:blipFill>
        <p:spPr>
          <a:xfrm>
            <a:off x="1115616" y="3284984"/>
            <a:ext cx="2517928" cy="3351801"/>
          </a:xfrm>
          <a:prstGeom prst="rect">
            <a:avLst/>
          </a:prstGeom>
          <a:noFill/>
          <a:ln>
            <a:noFill/>
          </a:ln>
        </p:spPr>
      </p:pic>
      <p:pic>
        <p:nvPicPr>
          <p:cNvPr id="174" name="Google Shape;174;p22" descr="trigraph.png"/>
          <p:cNvPicPr preferRelativeResize="0"/>
          <p:nvPr/>
        </p:nvPicPr>
        <p:blipFill rotWithShape="1">
          <a:blip r:embed="rId4">
            <a:alphaModFix/>
          </a:blip>
          <a:srcRect/>
          <a:stretch/>
        </p:blipFill>
        <p:spPr>
          <a:xfrm>
            <a:off x="4209608" y="3318600"/>
            <a:ext cx="4174515" cy="328456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3"/>
          <p:cNvSpPr txBox="1">
            <a:spLocks noGrp="1"/>
          </p:cNvSpPr>
          <p:nvPr>
            <p:ph type="body" idx="1"/>
          </p:nvPr>
        </p:nvSpPr>
        <p:spPr>
          <a:xfrm>
            <a:off x="685800" y="703445"/>
            <a:ext cx="7772400" cy="124892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2040"/>
              <a:buFont typeface="Arial"/>
              <a:buNone/>
            </a:pPr>
            <a:r>
              <a:rPr lang="en-GB" sz="4800" b="0" i="0" u="none" strike="noStrike" cap="none" dirty="0">
                <a:solidFill>
                  <a:schemeClr val="lt2"/>
                </a:solidFill>
                <a:latin typeface="Twinkl Cursive Looped Light" panose="02000000000000000000" pitchFamily="2" charset="0"/>
                <a:ea typeface="Recursive Light"/>
                <a:cs typeface="Recursive Light"/>
                <a:sym typeface="Recursive Light"/>
              </a:rPr>
              <a:t>Reading at Haynes</a:t>
            </a:r>
            <a:endParaRPr sz="4800" b="0" i="0" u="none" strike="noStrike" cap="none" dirty="0">
              <a:solidFill>
                <a:schemeClr val="lt2"/>
              </a:solidFill>
              <a:latin typeface="Twinkl Cursive Looped Light" panose="02000000000000000000" pitchFamily="2" charset="0"/>
              <a:ea typeface="Recursive Light"/>
              <a:cs typeface="Recursive Light"/>
              <a:sym typeface="Recursive Light"/>
            </a:endParaRPr>
          </a:p>
        </p:txBody>
      </p:sp>
      <p:pic>
        <p:nvPicPr>
          <p:cNvPr id="180" name="Google Shape;180;p23"/>
          <p:cNvPicPr preferRelativeResize="0"/>
          <p:nvPr/>
        </p:nvPicPr>
        <p:blipFill rotWithShape="1">
          <a:blip r:embed="rId3">
            <a:alphaModFix/>
          </a:blip>
          <a:srcRect/>
          <a:stretch/>
        </p:blipFill>
        <p:spPr>
          <a:xfrm>
            <a:off x="530679" y="1762898"/>
            <a:ext cx="8229600" cy="4761470"/>
          </a:xfrm>
          <a:prstGeom prst="rect">
            <a:avLst/>
          </a:prstGeom>
          <a:noFill/>
          <a:ln>
            <a:noFill/>
          </a:ln>
        </p:spPr>
      </p:pic>
      <p:pic>
        <p:nvPicPr>
          <p:cNvPr id="181" name="Google Shape;181;p23"/>
          <p:cNvPicPr preferRelativeResize="0"/>
          <p:nvPr/>
        </p:nvPicPr>
        <p:blipFill rotWithShape="1">
          <a:blip r:embed="rId4">
            <a:alphaModFix/>
          </a:blip>
          <a:srcRect/>
          <a:stretch/>
        </p:blipFill>
        <p:spPr>
          <a:xfrm>
            <a:off x="182482" y="619543"/>
            <a:ext cx="853012" cy="838554"/>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24" descr="http://gardengoatquote.files.wordpress.com/2012/07/cartoon-kids-header.gif"/>
          <p:cNvPicPr preferRelativeResize="0"/>
          <p:nvPr/>
        </p:nvPicPr>
        <p:blipFill rotWithShape="1">
          <a:blip r:embed="rId3">
            <a:alphaModFix/>
          </a:blip>
          <a:srcRect r="32073"/>
          <a:stretch/>
        </p:blipFill>
        <p:spPr>
          <a:xfrm>
            <a:off x="3224905" y="6083790"/>
            <a:ext cx="2694189" cy="580620"/>
          </a:xfrm>
          <a:prstGeom prst="rect">
            <a:avLst/>
          </a:prstGeom>
          <a:noFill/>
          <a:ln>
            <a:noFill/>
          </a:ln>
        </p:spPr>
      </p:pic>
      <p:pic>
        <p:nvPicPr>
          <p:cNvPr id="187" name="Google Shape;187;p24"/>
          <p:cNvPicPr preferRelativeResize="0"/>
          <p:nvPr/>
        </p:nvPicPr>
        <p:blipFill rotWithShape="1">
          <a:blip r:embed="rId4">
            <a:alphaModFix/>
          </a:blip>
          <a:srcRect/>
          <a:stretch/>
        </p:blipFill>
        <p:spPr>
          <a:xfrm>
            <a:off x="1032819" y="742545"/>
            <a:ext cx="7251263" cy="5921865"/>
          </a:xfrm>
          <a:prstGeom prst="rect">
            <a:avLst/>
          </a:prstGeom>
          <a:noFill/>
          <a:ln>
            <a:noFill/>
          </a:ln>
        </p:spPr>
      </p:pic>
      <p:pic>
        <p:nvPicPr>
          <p:cNvPr id="188" name="Google Shape;188;p24"/>
          <p:cNvPicPr preferRelativeResize="0"/>
          <p:nvPr/>
        </p:nvPicPr>
        <p:blipFill rotWithShape="1">
          <a:blip r:embed="rId5">
            <a:alphaModFix/>
          </a:blip>
          <a:srcRect/>
          <a:stretch/>
        </p:blipFill>
        <p:spPr>
          <a:xfrm>
            <a:off x="138078" y="742545"/>
            <a:ext cx="721840" cy="709605"/>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6"/>
          <p:cNvSpPr txBox="1">
            <a:spLocks noGrp="1"/>
          </p:cNvSpPr>
          <p:nvPr>
            <p:ph type="body" idx="1"/>
          </p:nvPr>
        </p:nvSpPr>
        <p:spPr>
          <a:xfrm>
            <a:off x="323850" y="692150"/>
            <a:ext cx="8362950" cy="5784850"/>
          </a:xfrm>
          <a:prstGeom prst="rect">
            <a:avLst/>
          </a:prstGeom>
          <a:noFill/>
          <a:ln>
            <a:noFill/>
          </a:ln>
        </p:spPr>
        <p:txBody>
          <a:bodyPr spcFirstLastPara="1" wrap="square" lIns="91425" tIns="45700" rIns="91425" bIns="45700" anchor="t" anchorCtr="0">
            <a:noAutofit/>
          </a:bodyPr>
          <a:lstStyle/>
          <a:p>
            <a:pPr marL="182563" marR="0" lvl="0" indent="-194310" algn="ctr" rtl="0">
              <a:lnSpc>
                <a:spcPct val="100000"/>
              </a:lnSpc>
              <a:spcBef>
                <a:spcPts val="0"/>
              </a:spcBef>
              <a:spcAft>
                <a:spcPts val="0"/>
              </a:spcAft>
              <a:buClr>
                <a:schemeClr val="accent1"/>
              </a:buClr>
              <a:buSzPts val="3060"/>
              <a:buFont typeface="Arial"/>
              <a:buChar char="•"/>
            </a:pPr>
            <a:r>
              <a:rPr lang="en-GB" sz="2000" dirty="0">
                <a:solidFill>
                  <a:schemeClr val="lt1"/>
                </a:solidFill>
                <a:latin typeface="Twinkl Cursive Looped Light" panose="02000000000000000000" pitchFamily="2" charset="0"/>
                <a:ea typeface="Recursive Light"/>
                <a:cs typeface="Recursive Light"/>
                <a:sym typeface="Recursive Light"/>
              </a:rPr>
              <a:t>Each of your children have been assessed in their phonics over the last week to provide us with a baseline of what they already know.</a:t>
            </a:r>
          </a:p>
          <a:p>
            <a:pPr marL="182563" marR="0" lvl="0" indent="-194310" algn="ctr" rtl="0">
              <a:lnSpc>
                <a:spcPct val="100000"/>
              </a:lnSpc>
              <a:spcBef>
                <a:spcPts val="0"/>
              </a:spcBef>
              <a:spcAft>
                <a:spcPts val="0"/>
              </a:spcAft>
              <a:buClr>
                <a:schemeClr val="accent1"/>
              </a:buClr>
              <a:buSzPts val="3060"/>
              <a:buFont typeface="Arial"/>
              <a:buChar char="•"/>
            </a:pPr>
            <a:r>
              <a:rPr lang="en-GB" sz="2000" dirty="0">
                <a:solidFill>
                  <a:schemeClr val="lt1"/>
                </a:solidFill>
                <a:latin typeface="Twinkl Cursive Looped Light" panose="02000000000000000000" pitchFamily="2" charset="0"/>
                <a:ea typeface="Recursive Light"/>
                <a:cs typeface="Recursive Light"/>
                <a:sym typeface="Recursive Light"/>
              </a:rPr>
              <a:t>Your children will be assessed in their phonics at the end of each half term to assess their sound knowledge, their word blending skills and the tricky words that they can read. This will be recorded in the back of their diaries and you will given the next sounds and tricky words that you can work on with him at home.</a:t>
            </a:r>
            <a:endParaRPr lang="en-GB" sz="2000" b="0" i="0" u="none" strike="noStrike" cap="none" dirty="0">
              <a:solidFill>
                <a:schemeClr val="lt1"/>
              </a:solidFill>
              <a:latin typeface="Twinkl Cursive Looped Light" panose="02000000000000000000" pitchFamily="2" charset="0"/>
              <a:ea typeface="Recursive Light"/>
              <a:cs typeface="Recursive Light"/>
              <a:sym typeface="Recursive Light"/>
            </a:endParaRPr>
          </a:p>
          <a:p>
            <a:pPr marL="182563" marR="0" lvl="0" indent="-194310" algn="ctr" rtl="0">
              <a:lnSpc>
                <a:spcPct val="100000"/>
              </a:lnSpc>
              <a:spcBef>
                <a:spcPts val="0"/>
              </a:spcBef>
              <a:spcAft>
                <a:spcPts val="0"/>
              </a:spcAft>
              <a:buClr>
                <a:schemeClr val="accent1"/>
              </a:buClr>
              <a:buSzPts val="3060"/>
              <a:buFont typeface="Arial"/>
              <a:buChar char="•"/>
            </a:pPr>
            <a:endParaRPr lang="en-GB" sz="2000" dirty="0">
              <a:solidFill>
                <a:schemeClr val="lt1"/>
              </a:solidFill>
              <a:latin typeface="Twinkl Cursive Looped Light" panose="02000000000000000000" pitchFamily="2" charset="0"/>
              <a:ea typeface="Recursive Light"/>
              <a:cs typeface="Recursive Light"/>
              <a:sym typeface="Recursive Light"/>
            </a:endParaRPr>
          </a:p>
          <a:p>
            <a:pPr marL="182563" marR="0" lvl="0" indent="-194310" algn="ctr" rtl="0">
              <a:lnSpc>
                <a:spcPct val="100000"/>
              </a:lnSpc>
              <a:spcBef>
                <a:spcPts val="0"/>
              </a:spcBef>
              <a:spcAft>
                <a:spcPts val="0"/>
              </a:spcAft>
              <a:buClr>
                <a:schemeClr val="accent1"/>
              </a:buClr>
              <a:buSzPts val="3060"/>
              <a:buFont typeface="Arial"/>
              <a:buChar char="•"/>
            </a:pPr>
            <a:endParaRPr lang="en-GB" sz="2000" b="0" i="0" u="none" strike="noStrike" cap="none" dirty="0">
              <a:solidFill>
                <a:schemeClr val="lt1"/>
              </a:solidFill>
              <a:latin typeface="Twinkl Cursive Looped Light" panose="02000000000000000000" pitchFamily="2" charset="0"/>
              <a:ea typeface="Recursive Light"/>
              <a:cs typeface="Recursive Light"/>
              <a:sym typeface="Recursive Light"/>
            </a:endParaRPr>
          </a:p>
          <a:p>
            <a:pPr marL="182563" marR="0" lvl="0" indent="-194310" algn="ctr" rtl="0">
              <a:lnSpc>
                <a:spcPct val="100000"/>
              </a:lnSpc>
              <a:spcBef>
                <a:spcPts val="0"/>
              </a:spcBef>
              <a:spcAft>
                <a:spcPts val="0"/>
              </a:spcAft>
              <a:buClr>
                <a:schemeClr val="accent1"/>
              </a:buClr>
              <a:buSzPts val="3060"/>
              <a:buFont typeface="Arial"/>
              <a:buChar char="•"/>
            </a:pPr>
            <a:endParaRPr sz="2800" b="0" i="0" u="none" strike="noStrike" cap="none" dirty="0">
              <a:solidFill>
                <a:srgbClr val="FF0000"/>
              </a:solidFill>
            </a:endParaRPr>
          </a:p>
        </p:txBody>
      </p:sp>
      <p:pic>
        <p:nvPicPr>
          <p:cNvPr id="128" name="Google Shape;128;p16"/>
          <p:cNvPicPr preferRelativeResize="0"/>
          <p:nvPr/>
        </p:nvPicPr>
        <p:blipFill rotWithShape="1">
          <a:blip r:embed="rId3">
            <a:alphaModFix/>
          </a:blip>
          <a:srcRect/>
          <a:stretch/>
        </p:blipFill>
        <p:spPr>
          <a:xfrm>
            <a:off x="182482" y="619543"/>
            <a:ext cx="501259" cy="492763"/>
          </a:xfrm>
          <a:prstGeom prst="roundRect">
            <a:avLst>
              <a:gd name="adj" fmla="val 8594"/>
            </a:avLst>
          </a:prstGeom>
          <a:solidFill>
            <a:srgbClr val="ECECEC"/>
          </a:solidFill>
          <a:ln>
            <a:noFill/>
          </a:ln>
          <a:effectLst>
            <a:reflection stA="38000" endPos="28000" dist="5000" dir="5400000" sy="-100000" algn="bl" rotWithShape="0"/>
          </a:effectLst>
        </p:spPr>
      </p:pic>
      <p:pic>
        <p:nvPicPr>
          <p:cNvPr id="2" name="Picture 1">
            <a:extLst>
              <a:ext uri="{FF2B5EF4-FFF2-40B4-BE49-F238E27FC236}">
                <a16:creationId xmlns:a16="http://schemas.microsoft.com/office/drawing/2014/main" id="{5B45ABFE-EFB7-4FCA-A78A-3A00A1F57F30}"/>
              </a:ext>
            </a:extLst>
          </p:cNvPr>
          <p:cNvPicPr>
            <a:picLocks noChangeAspect="1"/>
          </p:cNvPicPr>
          <p:nvPr/>
        </p:nvPicPr>
        <p:blipFill>
          <a:blip r:embed="rId4"/>
          <a:stretch>
            <a:fillRect/>
          </a:stretch>
        </p:blipFill>
        <p:spPr>
          <a:xfrm>
            <a:off x="1307549" y="2916205"/>
            <a:ext cx="6813985" cy="3773033"/>
          </a:xfrm>
          <a:prstGeom prst="rect">
            <a:avLst/>
          </a:prstGeom>
        </p:spPr>
      </p:pic>
    </p:spTree>
    <p:extLst>
      <p:ext uri="{BB962C8B-B14F-4D97-AF65-F5344CB8AC3E}">
        <p14:creationId xmlns:p14="http://schemas.microsoft.com/office/powerpoint/2010/main" val="2055832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5"/>
          <p:cNvSpPr txBox="1">
            <a:spLocks noGrp="1"/>
          </p:cNvSpPr>
          <p:nvPr>
            <p:ph type="title"/>
          </p:nvPr>
        </p:nvSpPr>
        <p:spPr>
          <a:xfrm>
            <a:off x="457200" y="2397635"/>
            <a:ext cx="8229600" cy="163867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400"/>
              <a:buNone/>
            </a:pP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In Year R - Phase 2 </a:t>
            </a:r>
            <a:br>
              <a:rPr lang="en-GB" sz="3200" b="0" i="0" u="none" strike="noStrike" cap="none" dirty="0">
                <a:solidFill>
                  <a:schemeClr val="lt1"/>
                </a:solidFill>
                <a:latin typeface="Recursive Light"/>
                <a:ea typeface="Recursive Light"/>
                <a:cs typeface="Recursive Light"/>
                <a:sym typeface="Recursive Light"/>
              </a:rPr>
            </a:br>
            <a:b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200" b="1" i="0" u="sng" strike="noStrike" cap="none" dirty="0">
                <a:solidFill>
                  <a:schemeClr val="lt1"/>
                </a:solidFill>
                <a:latin typeface="Twinkl Cursive Looped Light" panose="02000000000000000000" pitchFamily="2" charset="0"/>
                <a:ea typeface="Recursive Light"/>
                <a:cs typeface="Recursive Light"/>
                <a:sym typeface="Recursive Light"/>
              </a:rPr>
              <a:t>Sounds</a:t>
            </a:r>
            <a:b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s a t p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i</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n m d g o c k ck e u r h b f ff l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ll</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ss</a:t>
            </a:r>
            <a:br>
              <a:rPr lang="en-GB" sz="3200" b="0" i="0" u="none" strike="noStrike" cap="none" dirty="0">
                <a:solidFill>
                  <a:schemeClr val="lt1"/>
                </a:solidFill>
                <a:latin typeface="Recursive Light"/>
                <a:ea typeface="Recursive Light"/>
                <a:cs typeface="Recursive Light"/>
                <a:sym typeface="Recursive Light"/>
              </a:rPr>
            </a:br>
            <a:r>
              <a:rPr lang="en-GB" sz="3200" b="0" i="0" u="none" strike="noStrike" cap="none" dirty="0">
                <a:solidFill>
                  <a:schemeClr val="lt1"/>
                </a:solidFill>
                <a:latin typeface="Recursive Light"/>
                <a:ea typeface="Recursive Light"/>
                <a:cs typeface="Recursive Light"/>
                <a:sym typeface="Recursive Light"/>
              </a:rPr>
              <a:t> </a:t>
            </a:r>
            <a:br>
              <a:rPr lang="en-GB" sz="3200" b="0" i="0" u="none" strike="noStrike" cap="none" dirty="0">
                <a:solidFill>
                  <a:schemeClr val="lt1"/>
                </a:solidFill>
                <a:latin typeface="Recursive Light"/>
                <a:ea typeface="Recursive Light"/>
                <a:cs typeface="Recursive Light"/>
                <a:sym typeface="Recursive Light"/>
              </a:rPr>
            </a:br>
            <a:r>
              <a:rPr lang="en-GB" sz="3200" b="1" i="0" u="sng" strike="noStrike" cap="none" dirty="0">
                <a:solidFill>
                  <a:schemeClr val="lt1"/>
                </a:solidFill>
                <a:latin typeface="Twinkl Cursive Looped Light" panose="02000000000000000000" pitchFamily="2" charset="0"/>
                <a:ea typeface="Recursive Light"/>
                <a:cs typeface="Recursive Light"/>
                <a:sym typeface="Recursive Light"/>
              </a:rPr>
              <a:t>Tricky words</a:t>
            </a:r>
            <a:b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is no the go I to into his has as put of</a:t>
            </a:r>
            <a:b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br>
            <a:b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1800" b="0" i="0" u="none" strike="noStrike" cap="none" dirty="0" err="1">
                <a:solidFill>
                  <a:schemeClr val="lt1"/>
                </a:solidFill>
                <a:latin typeface="Twinkl Cursive Looped Light" panose="02000000000000000000" pitchFamily="2" charset="0"/>
                <a:ea typeface="Recursive Light"/>
                <a:cs typeface="Recursive Light"/>
                <a:sym typeface="Recursive Light"/>
              </a:rPr>
              <a:t>cvc</a:t>
            </a:r>
            <a:r>
              <a:rPr lang="en-GB" sz="1800" b="0" i="0" u="none" strike="noStrike" cap="none" dirty="0">
                <a:solidFill>
                  <a:schemeClr val="lt1"/>
                </a:solidFill>
                <a:latin typeface="Twinkl Cursive Looped Light" panose="02000000000000000000" pitchFamily="2" charset="0"/>
                <a:ea typeface="Recursive Light"/>
                <a:cs typeface="Recursive Light"/>
                <a:sym typeface="Recursive Light"/>
              </a:rPr>
              <a:t> words and </a:t>
            </a:r>
            <a:r>
              <a:rPr lang="en-GB" sz="1800" b="0" i="0" u="none" strike="noStrike" cap="none" dirty="0" err="1">
                <a:solidFill>
                  <a:schemeClr val="lt1"/>
                </a:solidFill>
                <a:latin typeface="Twinkl Cursive Looped Light" panose="02000000000000000000" pitchFamily="2" charset="0"/>
                <a:ea typeface="Recursive Light"/>
                <a:cs typeface="Recursive Light"/>
                <a:sym typeface="Recursive Light"/>
              </a:rPr>
              <a:t>cvc</a:t>
            </a:r>
            <a:r>
              <a:rPr lang="en-GB" sz="1800" b="0" i="0" u="none" strike="noStrike" cap="none" dirty="0">
                <a:solidFill>
                  <a:schemeClr val="lt1"/>
                </a:solidFill>
                <a:latin typeface="Twinkl Cursive Looped Light" panose="02000000000000000000" pitchFamily="2" charset="0"/>
                <a:ea typeface="Recursive Light"/>
                <a:cs typeface="Recursive Light"/>
                <a:sym typeface="Recursive Light"/>
              </a:rPr>
              <a:t> words with ‘s’ on the end</a:t>
            </a:r>
            <a:endParaRPr sz="3200" b="0" i="0" u="none" strike="noStrike" cap="none" dirty="0">
              <a:solidFill>
                <a:schemeClr val="lt1"/>
              </a:solidFill>
              <a:latin typeface="Twinkl Cursive Looped Light" panose="02000000000000000000" pitchFamily="2" charset="0"/>
              <a:ea typeface="Recursive Light"/>
              <a:cs typeface="Recursive Light"/>
              <a:sym typeface="Recursive Light"/>
            </a:endParaRPr>
          </a:p>
        </p:txBody>
      </p:sp>
      <p:pic>
        <p:nvPicPr>
          <p:cNvPr id="194" name="Google Shape;194;p25" descr="http://gardengoatquote.files.wordpress.com/2012/07/cartoon-kids-header.gif"/>
          <p:cNvPicPr preferRelativeResize="0"/>
          <p:nvPr/>
        </p:nvPicPr>
        <p:blipFill rotWithShape="1">
          <a:blip r:embed="rId3">
            <a:alphaModFix/>
          </a:blip>
          <a:srcRect r="32073"/>
          <a:stretch/>
        </p:blipFill>
        <p:spPr>
          <a:xfrm>
            <a:off x="3224905" y="6083790"/>
            <a:ext cx="2694189" cy="580620"/>
          </a:xfrm>
          <a:prstGeom prst="rect">
            <a:avLst/>
          </a:prstGeom>
          <a:noFill/>
          <a:ln>
            <a:noFill/>
          </a:ln>
        </p:spPr>
      </p:pic>
      <p:pic>
        <p:nvPicPr>
          <p:cNvPr id="195" name="Google Shape;195;p25"/>
          <p:cNvPicPr preferRelativeResize="0"/>
          <p:nvPr/>
        </p:nvPicPr>
        <p:blipFill rotWithShape="1">
          <a:blip r:embed="rId4">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6"/>
          <p:cNvSpPr txBox="1">
            <a:spLocks noGrp="1"/>
          </p:cNvSpPr>
          <p:nvPr>
            <p:ph type="title"/>
          </p:nvPr>
        </p:nvSpPr>
        <p:spPr>
          <a:xfrm>
            <a:off x="572530" y="1713894"/>
            <a:ext cx="8229600" cy="163867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br>
              <a:rPr lang="en-GB" sz="3600" b="0" i="0" u="none" strike="noStrike" cap="none" dirty="0">
                <a:solidFill>
                  <a:schemeClr val="lt1"/>
                </a:solidFill>
                <a:latin typeface="Arial"/>
                <a:ea typeface="Arial"/>
                <a:cs typeface="Arial"/>
                <a:sym typeface="Arial"/>
              </a:rPr>
            </a:br>
            <a:br>
              <a:rPr lang="en-GB" sz="3600" b="0" i="0" u="none" strike="noStrike" cap="none" dirty="0">
                <a:solidFill>
                  <a:schemeClr val="lt1"/>
                </a:solidFill>
                <a:latin typeface="Arial"/>
                <a:ea typeface="Arial"/>
                <a:cs typeface="Arial"/>
                <a:sym typeface="Arial"/>
              </a:rPr>
            </a:b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In Year R - Phase 3A</a:t>
            </a:r>
            <a:br>
              <a:rPr lang="en-GB" sz="3200" b="0" i="0" u="none" strike="noStrike" cap="none" dirty="0">
                <a:solidFill>
                  <a:schemeClr val="lt1"/>
                </a:solidFill>
                <a:latin typeface="Recursive Light"/>
                <a:ea typeface="Recursive Light"/>
                <a:cs typeface="Recursive Light"/>
                <a:sym typeface="Recursive Light"/>
              </a:rPr>
            </a:br>
            <a:br>
              <a:rPr lang="en-GB" sz="3200" b="0" i="0" u="none" strike="noStrike" cap="none" dirty="0">
                <a:solidFill>
                  <a:schemeClr val="lt1"/>
                </a:solidFill>
                <a:latin typeface="Recursive Light"/>
                <a:ea typeface="Recursive Light"/>
                <a:cs typeface="Recursive Light"/>
                <a:sym typeface="Recursive Light"/>
              </a:rPr>
            </a:br>
            <a:r>
              <a:rPr lang="en-GB" sz="3200" b="1" i="0" u="sng" strike="noStrike" cap="none" dirty="0">
                <a:solidFill>
                  <a:schemeClr val="lt1"/>
                </a:solidFill>
                <a:latin typeface="Twinkl Cursive Looped Light" panose="02000000000000000000" pitchFamily="2" charset="0"/>
                <a:ea typeface="Recursive Light"/>
                <a:cs typeface="Recursive Light"/>
                <a:sym typeface="Recursive Light"/>
              </a:rPr>
              <a:t>Sounds</a:t>
            </a:r>
            <a:b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j v w x y z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zz</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qu</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ch</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sh</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ch</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th</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ng</a:t>
            </a:r>
            <a:b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a:t>
            </a:r>
            <a:b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200" b="1" i="0" u="sng" strike="noStrike" cap="none" dirty="0">
                <a:solidFill>
                  <a:schemeClr val="lt1"/>
                </a:solidFill>
                <a:latin typeface="Twinkl Cursive Looped Light" panose="02000000000000000000" pitchFamily="2" charset="0"/>
                <a:ea typeface="Recursive Light"/>
                <a:cs typeface="Recursive Light"/>
                <a:sym typeface="Recursive Light"/>
              </a:rPr>
              <a:t>Tricky words</a:t>
            </a:r>
            <a:b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200" dirty="0">
                <a:solidFill>
                  <a:schemeClr val="lt1"/>
                </a:solidFill>
                <a:latin typeface="Twinkl Cursive Looped Light" panose="02000000000000000000" pitchFamily="2" charset="0"/>
                <a:ea typeface="Recursive Light"/>
                <a:cs typeface="Recursive Light"/>
                <a:sym typeface="Recursive Light"/>
              </a:rPr>
              <a:t>said her he my for be you</a:t>
            </a:r>
            <a:br>
              <a:rPr lang="en-GB" sz="3200" dirty="0">
                <a:solidFill>
                  <a:schemeClr val="lt1"/>
                </a:solidFill>
                <a:latin typeface="Twinkl Cursive Looped Light" panose="02000000000000000000" pitchFamily="2" charset="0"/>
                <a:ea typeface="Recursive Light"/>
                <a:cs typeface="Recursive Light"/>
                <a:sym typeface="Recursive Light"/>
              </a:rPr>
            </a:br>
            <a:br>
              <a:rPr lang="en-GB" sz="3200" dirty="0">
                <a:solidFill>
                  <a:schemeClr val="lt1"/>
                </a:solidFill>
                <a:latin typeface="Twinkl Cursive Looped Light" panose="02000000000000000000" pitchFamily="2" charset="0"/>
                <a:ea typeface="Recursive Light"/>
                <a:cs typeface="Recursive Light"/>
                <a:sym typeface="Recursive Light"/>
              </a:rPr>
            </a:br>
            <a:r>
              <a:rPr lang="en-GB" sz="2000" dirty="0" err="1">
                <a:solidFill>
                  <a:schemeClr val="lt1"/>
                </a:solidFill>
                <a:latin typeface="Twinkl Cursive Looped Light" panose="02000000000000000000" pitchFamily="2" charset="0"/>
                <a:ea typeface="Recursive Light"/>
                <a:cs typeface="Recursive Light"/>
                <a:sym typeface="Recursive Light"/>
              </a:rPr>
              <a:t>cvc</a:t>
            </a:r>
            <a:r>
              <a:rPr lang="en-GB" sz="2000" dirty="0">
                <a:solidFill>
                  <a:schemeClr val="lt1"/>
                </a:solidFill>
                <a:latin typeface="Twinkl Cursive Looped Light" panose="02000000000000000000" pitchFamily="2" charset="0"/>
                <a:ea typeface="Recursive Light"/>
                <a:cs typeface="Recursive Light"/>
                <a:sym typeface="Recursive Light"/>
              </a:rPr>
              <a:t> words and </a:t>
            </a:r>
            <a:r>
              <a:rPr lang="en-GB" sz="2000" dirty="0" err="1">
                <a:solidFill>
                  <a:schemeClr val="lt1"/>
                </a:solidFill>
                <a:latin typeface="Twinkl Cursive Looped Light" panose="02000000000000000000" pitchFamily="2" charset="0"/>
                <a:ea typeface="Recursive Light"/>
                <a:cs typeface="Recursive Light"/>
                <a:sym typeface="Recursive Light"/>
              </a:rPr>
              <a:t>cvc</a:t>
            </a:r>
            <a:r>
              <a:rPr lang="en-GB" sz="2000" dirty="0">
                <a:solidFill>
                  <a:schemeClr val="lt1"/>
                </a:solidFill>
                <a:latin typeface="Twinkl Cursive Looped Light" panose="02000000000000000000" pitchFamily="2" charset="0"/>
                <a:ea typeface="Recursive Light"/>
                <a:cs typeface="Recursive Light"/>
                <a:sym typeface="Recursive Light"/>
              </a:rPr>
              <a:t> words with ‘s’ on the end</a:t>
            </a:r>
            <a:endParaRPr sz="3200" b="0" i="0" u="none" strike="noStrike" cap="none" dirty="0">
              <a:solidFill>
                <a:schemeClr val="lt1"/>
              </a:solidFill>
              <a:latin typeface="Twinkl Cursive Looped Light" panose="02000000000000000000" pitchFamily="2" charset="0"/>
              <a:ea typeface="Recursive Light"/>
              <a:cs typeface="Recursive Light"/>
              <a:sym typeface="Recursive Light"/>
            </a:endParaRPr>
          </a:p>
        </p:txBody>
      </p:sp>
      <p:pic>
        <p:nvPicPr>
          <p:cNvPr id="201" name="Google Shape;201;p26" descr="http://gardengoatquote.files.wordpress.com/2012/07/cartoon-kids-header.gif"/>
          <p:cNvPicPr preferRelativeResize="0"/>
          <p:nvPr/>
        </p:nvPicPr>
        <p:blipFill rotWithShape="1">
          <a:blip r:embed="rId3">
            <a:alphaModFix/>
          </a:blip>
          <a:srcRect r="32073"/>
          <a:stretch/>
        </p:blipFill>
        <p:spPr>
          <a:xfrm>
            <a:off x="3047584" y="5746039"/>
            <a:ext cx="2925503" cy="741190"/>
          </a:xfrm>
          <a:prstGeom prst="rect">
            <a:avLst/>
          </a:prstGeom>
          <a:noFill/>
          <a:ln>
            <a:noFill/>
          </a:ln>
        </p:spPr>
      </p:pic>
      <p:pic>
        <p:nvPicPr>
          <p:cNvPr id="202" name="Google Shape;202;p26"/>
          <p:cNvPicPr preferRelativeResize="0"/>
          <p:nvPr/>
        </p:nvPicPr>
        <p:blipFill rotWithShape="1">
          <a:blip r:embed="rId4">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7"/>
          <p:cNvSpPr txBox="1">
            <a:spLocks noGrp="1"/>
          </p:cNvSpPr>
          <p:nvPr>
            <p:ph type="title"/>
          </p:nvPr>
        </p:nvSpPr>
        <p:spPr>
          <a:xfrm>
            <a:off x="572530" y="1713894"/>
            <a:ext cx="8229600" cy="163867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br>
              <a:rPr lang="en-GB" sz="3600" b="0" i="0" u="none" strike="noStrike" cap="none" dirty="0">
                <a:solidFill>
                  <a:schemeClr val="lt1"/>
                </a:solidFill>
                <a:latin typeface="Arial"/>
                <a:ea typeface="Arial"/>
                <a:cs typeface="Arial"/>
                <a:sym typeface="Arial"/>
              </a:rPr>
            </a:br>
            <a:br>
              <a:rPr lang="en-GB" sz="3600" b="0" i="0" u="none" strike="noStrike" cap="none" dirty="0">
                <a:solidFill>
                  <a:schemeClr val="lt1"/>
                </a:solidFill>
                <a:latin typeface="Arial"/>
                <a:ea typeface="Arial"/>
                <a:cs typeface="Arial"/>
                <a:sym typeface="Arial"/>
              </a:rPr>
            </a:b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In Year R - Ph</a:t>
            </a:r>
            <a:r>
              <a:rPr lang="en-GB" sz="3200" dirty="0">
                <a:solidFill>
                  <a:schemeClr val="lt1"/>
                </a:solidFill>
                <a:latin typeface="Twinkl Cursive Looped Light" panose="02000000000000000000" pitchFamily="2" charset="0"/>
                <a:ea typeface="Recursive Light"/>
                <a:cs typeface="Recursive Light"/>
                <a:sym typeface="Recursive Light"/>
              </a:rPr>
              <a:t>ase 3B</a:t>
            </a:r>
            <a:br>
              <a:rPr lang="en-GB" sz="3200" b="0" i="0" u="none" strike="noStrike" cap="none" dirty="0">
                <a:solidFill>
                  <a:schemeClr val="lt1"/>
                </a:solidFill>
                <a:latin typeface="Recursive Light"/>
                <a:ea typeface="Recursive Light"/>
                <a:cs typeface="Recursive Light"/>
                <a:sym typeface="Recursive Light"/>
              </a:rPr>
            </a:br>
            <a:br>
              <a:rPr lang="en-GB" sz="3200" b="0" i="0" u="none" strike="noStrike" cap="none" dirty="0">
                <a:solidFill>
                  <a:schemeClr val="lt1"/>
                </a:solidFill>
                <a:latin typeface="Recursive Light"/>
                <a:ea typeface="Recursive Light"/>
                <a:cs typeface="Recursive Light"/>
                <a:sym typeface="Recursive Light"/>
              </a:rPr>
            </a:br>
            <a:r>
              <a:rPr lang="en-GB" sz="3200" b="1" i="0" u="sng" strike="noStrike" cap="none" dirty="0">
                <a:solidFill>
                  <a:schemeClr val="lt1"/>
                </a:solidFill>
                <a:latin typeface="Twinkl Cursive Looped Light" panose="02000000000000000000" pitchFamily="2" charset="0"/>
                <a:ea typeface="Recursive Light"/>
                <a:cs typeface="Recursive Light"/>
                <a:sym typeface="Recursive Light"/>
              </a:rPr>
              <a:t>Sounds</a:t>
            </a:r>
            <a:b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ai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ee</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igh</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oa</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oi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oo</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oo</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ow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ar</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air ear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ar</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or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ure</a:t>
            </a: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200" b="0" i="0" u="none" strike="noStrike" cap="none" dirty="0" err="1">
                <a:solidFill>
                  <a:schemeClr val="lt1"/>
                </a:solidFill>
                <a:latin typeface="Twinkl Cursive Looped Light" panose="02000000000000000000" pitchFamily="2" charset="0"/>
                <a:ea typeface="Recursive Light"/>
                <a:cs typeface="Recursive Light"/>
                <a:sym typeface="Recursive Light"/>
              </a:rPr>
              <a:t>er</a:t>
            </a:r>
            <a:br>
              <a:rPr lang="en-GB" sz="3200" b="0" i="0" u="none" strike="noStrike" cap="none" dirty="0">
                <a:solidFill>
                  <a:schemeClr val="lt1"/>
                </a:solidFill>
                <a:latin typeface="Recursive Light"/>
                <a:ea typeface="Recursive Light"/>
                <a:cs typeface="Recursive Light"/>
                <a:sym typeface="Recursive Light"/>
              </a:rPr>
            </a:br>
            <a:r>
              <a:rPr lang="en-GB" sz="3200" b="0" i="0" u="none" strike="noStrike" cap="none" dirty="0">
                <a:solidFill>
                  <a:schemeClr val="lt1"/>
                </a:solidFill>
                <a:latin typeface="Recursive Light"/>
                <a:ea typeface="Recursive Light"/>
                <a:cs typeface="Recursive Light"/>
                <a:sym typeface="Recursive Light"/>
              </a:rPr>
              <a:t> </a:t>
            </a:r>
            <a:br>
              <a:rPr lang="en-GB" sz="3200" b="0" i="0" u="none" strike="noStrike" cap="none" dirty="0">
                <a:solidFill>
                  <a:schemeClr val="lt1"/>
                </a:solidFill>
                <a:latin typeface="Recursive Light"/>
                <a:ea typeface="Recursive Light"/>
                <a:cs typeface="Recursive Light"/>
                <a:sym typeface="Recursive Light"/>
              </a:rPr>
            </a:br>
            <a:r>
              <a:rPr lang="en-GB" sz="3200" b="1" i="0" u="sng" strike="noStrike" cap="none" dirty="0">
                <a:solidFill>
                  <a:schemeClr val="lt1"/>
                </a:solidFill>
                <a:latin typeface="Twinkl Cursive Looped Light" panose="02000000000000000000" pitchFamily="2" charset="0"/>
                <a:ea typeface="Recursive Light"/>
                <a:cs typeface="Recursive Light"/>
                <a:sym typeface="Recursive Light"/>
              </a:rPr>
              <a:t>Tricky words</a:t>
            </a:r>
            <a:b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200" b="0" i="0" u="none" strike="noStrike" cap="none" dirty="0">
                <a:solidFill>
                  <a:schemeClr val="lt1"/>
                </a:solidFill>
                <a:latin typeface="Twinkl Cursive Looped Light" panose="02000000000000000000" pitchFamily="2" charset="0"/>
                <a:ea typeface="Recursive Light"/>
                <a:cs typeface="Recursive Light"/>
                <a:sym typeface="Recursive Light"/>
              </a:rPr>
              <a:t>she all we me was they</a:t>
            </a:r>
            <a:br>
              <a:rPr lang="en-GB" sz="3200" dirty="0">
                <a:solidFill>
                  <a:schemeClr val="lt1"/>
                </a:solidFill>
                <a:latin typeface="Twinkl Cursive Looped Light" panose="02000000000000000000" pitchFamily="2" charset="0"/>
                <a:ea typeface="Recursive Light"/>
                <a:cs typeface="Recursive Light"/>
                <a:sym typeface="Recursive Light"/>
              </a:rPr>
            </a:br>
            <a:br>
              <a:rPr lang="en-GB" sz="3600" dirty="0">
                <a:solidFill>
                  <a:schemeClr val="lt1"/>
                </a:solidFill>
                <a:latin typeface="Twinkl Cursive Looped Light" panose="02000000000000000000" pitchFamily="2" charset="0"/>
                <a:sym typeface="Arial"/>
              </a:rPr>
            </a:br>
            <a:endParaRPr sz="3600" b="0" i="0" u="none" strike="noStrike" cap="none" dirty="0">
              <a:solidFill>
                <a:schemeClr val="lt1"/>
              </a:solidFill>
              <a:latin typeface="Twinkl Cursive Looped Light" panose="02000000000000000000" pitchFamily="2" charset="0"/>
              <a:sym typeface="Arial"/>
            </a:endParaRPr>
          </a:p>
        </p:txBody>
      </p:sp>
      <p:pic>
        <p:nvPicPr>
          <p:cNvPr id="208" name="Google Shape;208;p27" descr="http://gardengoatquote.files.wordpress.com/2012/07/cartoon-kids-header.gif"/>
          <p:cNvPicPr preferRelativeResize="0"/>
          <p:nvPr/>
        </p:nvPicPr>
        <p:blipFill rotWithShape="1">
          <a:blip r:embed="rId3">
            <a:alphaModFix/>
          </a:blip>
          <a:srcRect r="32073"/>
          <a:stretch/>
        </p:blipFill>
        <p:spPr>
          <a:xfrm>
            <a:off x="3047584" y="5746039"/>
            <a:ext cx="2925503" cy="741190"/>
          </a:xfrm>
          <a:prstGeom prst="rect">
            <a:avLst/>
          </a:prstGeom>
          <a:noFill/>
          <a:ln>
            <a:noFill/>
          </a:ln>
        </p:spPr>
      </p:pic>
      <p:pic>
        <p:nvPicPr>
          <p:cNvPr id="209" name="Google Shape;209;p27"/>
          <p:cNvPicPr preferRelativeResize="0"/>
          <p:nvPr/>
        </p:nvPicPr>
        <p:blipFill rotWithShape="1">
          <a:blip r:embed="rId4">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8"/>
          <p:cNvSpPr txBox="1">
            <a:spLocks noGrp="1"/>
          </p:cNvSpPr>
          <p:nvPr>
            <p:ph type="title"/>
          </p:nvPr>
        </p:nvSpPr>
        <p:spPr>
          <a:xfrm>
            <a:off x="572530" y="1713894"/>
            <a:ext cx="8229600" cy="163867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br>
              <a:rPr lang="en-GB" sz="3600" b="0" i="0" u="none" strike="noStrike" cap="none" dirty="0">
                <a:solidFill>
                  <a:schemeClr val="lt1"/>
                </a:solidFill>
                <a:latin typeface="Arial"/>
                <a:ea typeface="Arial"/>
                <a:cs typeface="Arial"/>
                <a:sym typeface="Arial"/>
              </a:rPr>
            </a:br>
            <a:br>
              <a:rPr lang="en-GB" sz="3600" b="0" i="0" u="none" strike="noStrike" cap="none" dirty="0">
                <a:solidFill>
                  <a:schemeClr val="lt1"/>
                </a:solidFill>
                <a:latin typeface="Arial"/>
                <a:ea typeface="Arial"/>
                <a:cs typeface="Arial"/>
                <a:sym typeface="Arial"/>
              </a:rPr>
            </a:b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In Year R - Phase 3</a:t>
            </a:r>
            <a:r>
              <a:rPr lang="en-GB" sz="3600" dirty="0">
                <a:solidFill>
                  <a:schemeClr val="lt1"/>
                </a:solidFill>
                <a:latin typeface="Twinkl Cursive Looped Light" panose="02000000000000000000" pitchFamily="2" charset="0"/>
                <a:ea typeface="Recursive Light"/>
                <a:cs typeface="Recursive Light"/>
                <a:sym typeface="Recursive Light"/>
              </a:rPr>
              <a:t>C</a:t>
            </a:r>
            <a:br>
              <a:rPr lang="en-GB" sz="3600" b="0" i="0" u="none" strike="noStrike" cap="none" dirty="0">
                <a:solidFill>
                  <a:schemeClr val="lt1"/>
                </a:solidFill>
                <a:latin typeface="Recursive Light"/>
                <a:ea typeface="Recursive Light"/>
                <a:cs typeface="Recursive Light"/>
                <a:sym typeface="Recursive Light"/>
              </a:rPr>
            </a:br>
            <a:br>
              <a:rPr lang="en-GB" sz="3600" b="0" i="0" u="none" strike="noStrike" cap="none" dirty="0">
                <a:solidFill>
                  <a:schemeClr val="lt1"/>
                </a:solidFill>
                <a:latin typeface="Recursive Light"/>
                <a:ea typeface="Recursive Light"/>
                <a:cs typeface="Recursive Light"/>
                <a:sym typeface="Recursive Light"/>
              </a:rPr>
            </a:br>
            <a:r>
              <a:rPr lang="en-GB" sz="3600" b="1" i="0" u="sng" strike="noStrike" cap="none" dirty="0">
                <a:solidFill>
                  <a:schemeClr val="lt1"/>
                </a:solidFill>
                <a:latin typeface="Twinkl Cursive Looped Light" panose="02000000000000000000" pitchFamily="2" charset="0"/>
                <a:ea typeface="Recursive Light"/>
                <a:cs typeface="Recursive Light"/>
                <a:sym typeface="Recursive Light"/>
              </a:rPr>
              <a:t>Sounds</a:t>
            </a:r>
            <a:b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600" b="0" i="0" u="none" strike="noStrike" cap="none" dirty="0" err="1">
                <a:solidFill>
                  <a:schemeClr val="lt1"/>
                </a:solidFill>
                <a:latin typeface="Twinkl Cursive Looped Light" panose="02000000000000000000" pitchFamily="2" charset="0"/>
                <a:ea typeface="Recursive Light"/>
                <a:cs typeface="Recursive Light"/>
                <a:sym typeface="Recursive Light"/>
              </a:rPr>
              <a:t>cvc</a:t>
            </a: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words and words with double letters </a:t>
            </a:r>
            <a:r>
              <a:rPr lang="en-GB" sz="3600" b="0" i="0" u="none" strike="noStrike" cap="none" dirty="0" err="1">
                <a:solidFill>
                  <a:schemeClr val="lt1"/>
                </a:solidFill>
                <a:latin typeface="Twinkl Cursive Looped Light" panose="02000000000000000000" pitchFamily="2" charset="0"/>
                <a:ea typeface="Recursive Light"/>
                <a:cs typeface="Recursive Light"/>
                <a:sym typeface="Recursive Light"/>
              </a:rPr>
              <a:t>eg</a:t>
            </a: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rabbit</a:t>
            </a:r>
            <a:b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a:t>
            </a:r>
            <a:b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600" b="1" i="0" u="sng" strike="noStrike" cap="none" dirty="0">
                <a:solidFill>
                  <a:schemeClr val="lt1"/>
                </a:solidFill>
                <a:latin typeface="Twinkl Cursive Looped Light" panose="02000000000000000000" pitchFamily="2" charset="0"/>
                <a:ea typeface="Recursive Light"/>
                <a:cs typeface="Recursive Light"/>
                <a:sym typeface="Recursive Light"/>
              </a:rPr>
              <a:t>Tricky words</a:t>
            </a:r>
            <a:b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are</a:t>
            </a:r>
            <a:endParaRPr sz="3600" b="0" i="0" u="none" strike="noStrike" cap="none" dirty="0">
              <a:solidFill>
                <a:schemeClr val="lt1"/>
              </a:solidFill>
              <a:latin typeface="Twinkl Cursive Looped Light" panose="02000000000000000000" pitchFamily="2" charset="0"/>
              <a:ea typeface="Recursive Light"/>
              <a:cs typeface="Recursive Light"/>
              <a:sym typeface="Recursive Light"/>
            </a:endParaRPr>
          </a:p>
        </p:txBody>
      </p:sp>
      <p:pic>
        <p:nvPicPr>
          <p:cNvPr id="215" name="Google Shape;215;p28" descr="http://gardengoatquote.files.wordpress.com/2012/07/cartoon-kids-header.gif"/>
          <p:cNvPicPr preferRelativeResize="0"/>
          <p:nvPr/>
        </p:nvPicPr>
        <p:blipFill rotWithShape="1">
          <a:blip r:embed="rId3">
            <a:alphaModFix/>
          </a:blip>
          <a:srcRect r="32073"/>
          <a:stretch/>
        </p:blipFill>
        <p:spPr>
          <a:xfrm>
            <a:off x="3047584" y="5746039"/>
            <a:ext cx="2925503" cy="741190"/>
          </a:xfrm>
          <a:prstGeom prst="rect">
            <a:avLst/>
          </a:prstGeom>
          <a:noFill/>
          <a:ln>
            <a:noFill/>
          </a:ln>
        </p:spPr>
      </p:pic>
      <p:pic>
        <p:nvPicPr>
          <p:cNvPr id="216" name="Google Shape;216;p28"/>
          <p:cNvPicPr preferRelativeResize="0"/>
          <p:nvPr/>
        </p:nvPicPr>
        <p:blipFill rotWithShape="1">
          <a:blip r:embed="rId4">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9"/>
          <p:cNvSpPr txBox="1">
            <a:spLocks noGrp="1"/>
          </p:cNvSpPr>
          <p:nvPr>
            <p:ph type="title"/>
          </p:nvPr>
        </p:nvSpPr>
        <p:spPr>
          <a:xfrm>
            <a:off x="572530" y="1713894"/>
            <a:ext cx="8229600" cy="163867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br>
              <a:rPr lang="en-GB" sz="3600" b="0" i="0" u="none" strike="noStrike" cap="none" dirty="0">
                <a:solidFill>
                  <a:schemeClr val="lt1"/>
                </a:solidFill>
                <a:latin typeface="Arial"/>
                <a:ea typeface="Arial"/>
                <a:cs typeface="Arial"/>
                <a:sym typeface="Arial"/>
              </a:rPr>
            </a:br>
            <a:br>
              <a:rPr lang="en-GB" sz="3600" b="0" i="0" u="none" strike="noStrike" cap="none" dirty="0">
                <a:solidFill>
                  <a:schemeClr val="lt1"/>
                </a:solidFill>
                <a:latin typeface="Arial"/>
                <a:ea typeface="Arial"/>
                <a:cs typeface="Arial"/>
                <a:sym typeface="Arial"/>
              </a:rPr>
            </a:b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In Year R - Phase 4A</a:t>
            </a:r>
            <a:br>
              <a:rPr lang="en-GB" sz="3600" b="0" i="0" u="none" strike="noStrike" cap="none" dirty="0">
                <a:solidFill>
                  <a:schemeClr val="lt1"/>
                </a:solidFill>
                <a:latin typeface="Recursive Light"/>
                <a:ea typeface="Recursive Light"/>
                <a:cs typeface="Recursive Light"/>
                <a:sym typeface="Recursive Light"/>
              </a:rPr>
            </a:br>
            <a:br>
              <a:rPr lang="en-GB" sz="3600" b="0" i="0" u="none" strike="noStrike" cap="none" dirty="0">
                <a:solidFill>
                  <a:schemeClr val="lt1"/>
                </a:solidFill>
                <a:latin typeface="Recursive Light"/>
                <a:ea typeface="Recursive Light"/>
                <a:cs typeface="Recursive Light"/>
                <a:sym typeface="Recursive Light"/>
              </a:rPr>
            </a:br>
            <a:r>
              <a:rPr lang="en-GB" sz="3600" b="1" i="0" u="sng" strike="noStrike" cap="none" dirty="0">
                <a:solidFill>
                  <a:schemeClr val="lt1"/>
                </a:solidFill>
                <a:latin typeface="Twinkl Cursive Looped Light" panose="02000000000000000000" pitchFamily="2" charset="0"/>
                <a:ea typeface="Recursive Light"/>
                <a:cs typeface="Recursive Light"/>
                <a:sym typeface="Recursive Light"/>
              </a:rPr>
              <a:t>Sounds</a:t>
            </a:r>
            <a:b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600" b="0" i="0" u="none" strike="noStrike" cap="none" dirty="0" err="1">
                <a:solidFill>
                  <a:schemeClr val="lt1"/>
                </a:solidFill>
                <a:latin typeface="Twinkl Cursive Looped Light" panose="02000000000000000000" pitchFamily="2" charset="0"/>
                <a:ea typeface="Recursive Light"/>
                <a:cs typeface="Recursive Light"/>
                <a:sym typeface="Recursive Light"/>
              </a:rPr>
              <a:t>cvcc</a:t>
            </a: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600" b="0" i="0" u="none" strike="noStrike" cap="none" dirty="0" err="1">
                <a:solidFill>
                  <a:schemeClr val="lt1"/>
                </a:solidFill>
                <a:latin typeface="Twinkl Cursive Looped Light" panose="02000000000000000000" pitchFamily="2" charset="0"/>
                <a:ea typeface="Recursive Light"/>
                <a:cs typeface="Recursive Light"/>
                <a:sym typeface="Recursive Light"/>
              </a:rPr>
              <a:t>ccvc</a:t>
            </a: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600" b="0" i="0" u="none" strike="noStrike" cap="none" dirty="0" err="1">
                <a:solidFill>
                  <a:schemeClr val="lt1"/>
                </a:solidFill>
                <a:latin typeface="Twinkl Cursive Looped Light" panose="02000000000000000000" pitchFamily="2" charset="0"/>
                <a:ea typeface="Recursive Light"/>
                <a:cs typeface="Recursive Light"/>
                <a:sym typeface="Recursive Light"/>
              </a:rPr>
              <a:t>ccvcc</a:t>
            </a: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600" b="0" i="0" u="none" strike="noStrike" cap="none" dirty="0" err="1">
                <a:solidFill>
                  <a:schemeClr val="lt1"/>
                </a:solidFill>
                <a:latin typeface="Twinkl Cursive Looped Light" panose="02000000000000000000" pitchFamily="2" charset="0"/>
                <a:ea typeface="Recursive Light"/>
                <a:cs typeface="Recursive Light"/>
                <a:sym typeface="Recursive Light"/>
              </a:rPr>
              <a:t>cccvcc</a:t>
            </a:r>
            <a:b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a:t>
            </a:r>
            <a:b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600" b="1" i="0" u="sng" strike="noStrike" cap="none" dirty="0">
                <a:solidFill>
                  <a:schemeClr val="lt1"/>
                </a:solidFill>
                <a:latin typeface="Twinkl Cursive Looped Light" panose="02000000000000000000" pitchFamily="2" charset="0"/>
                <a:ea typeface="Recursive Light"/>
                <a:cs typeface="Recursive Light"/>
                <a:sym typeface="Recursive Light"/>
              </a:rPr>
              <a:t>Tricky words</a:t>
            </a:r>
            <a:b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600" dirty="0">
                <a:solidFill>
                  <a:schemeClr val="lt1"/>
                </a:solidFill>
                <a:latin typeface="Twinkl Cursive Looped Light" panose="02000000000000000000" pitchFamily="2" charset="0"/>
                <a:ea typeface="Recursive Light"/>
                <a:cs typeface="Recursive Light"/>
                <a:sym typeface="Recursive Light"/>
              </a:rPr>
              <a:t>there so were like have what do come some</a:t>
            </a:r>
            <a:endParaRPr sz="3600" b="0" i="0" u="none" strike="noStrike" cap="none" dirty="0">
              <a:solidFill>
                <a:schemeClr val="lt1"/>
              </a:solidFill>
              <a:latin typeface="Twinkl Cursive Looped Light" panose="02000000000000000000" pitchFamily="2" charset="0"/>
              <a:ea typeface="Recursive Light"/>
              <a:cs typeface="Recursive Light"/>
              <a:sym typeface="Recursive Light"/>
            </a:endParaRPr>
          </a:p>
        </p:txBody>
      </p:sp>
      <p:pic>
        <p:nvPicPr>
          <p:cNvPr id="222" name="Google Shape;222;p29" descr="http://gardengoatquote.files.wordpress.com/2012/07/cartoon-kids-header.gif"/>
          <p:cNvPicPr preferRelativeResize="0"/>
          <p:nvPr/>
        </p:nvPicPr>
        <p:blipFill rotWithShape="1">
          <a:blip r:embed="rId3">
            <a:alphaModFix/>
          </a:blip>
          <a:srcRect r="32073"/>
          <a:stretch/>
        </p:blipFill>
        <p:spPr>
          <a:xfrm>
            <a:off x="3047584" y="5746039"/>
            <a:ext cx="2925503" cy="741190"/>
          </a:xfrm>
          <a:prstGeom prst="rect">
            <a:avLst/>
          </a:prstGeom>
          <a:noFill/>
          <a:ln>
            <a:noFill/>
          </a:ln>
        </p:spPr>
      </p:pic>
      <p:pic>
        <p:nvPicPr>
          <p:cNvPr id="223" name="Google Shape;223;p29"/>
          <p:cNvPicPr preferRelativeResize="0"/>
          <p:nvPr/>
        </p:nvPicPr>
        <p:blipFill rotWithShape="1">
          <a:blip r:embed="rId4">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0"/>
          <p:cNvSpPr txBox="1">
            <a:spLocks noGrp="1"/>
          </p:cNvSpPr>
          <p:nvPr>
            <p:ph type="title"/>
          </p:nvPr>
        </p:nvSpPr>
        <p:spPr>
          <a:xfrm>
            <a:off x="572530" y="1713894"/>
            <a:ext cx="8229600" cy="163867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br>
              <a:rPr lang="en-GB" sz="3600" b="0" i="0" u="none" strike="noStrike" cap="none" dirty="0">
                <a:solidFill>
                  <a:schemeClr val="lt1"/>
                </a:solidFill>
                <a:latin typeface="Arial"/>
                <a:ea typeface="Arial"/>
                <a:cs typeface="Arial"/>
                <a:sym typeface="Arial"/>
              </a:rPr>
            </a:br>
            <a:br>
              <a:rPr lang="en-GB" sz="3600" b="0" i="0" u="none" strike="noStrike" cap="none" dirty="0">
                <a:solidFill>
                  <a:schemeClr val="lt1"/>
                </a:solidFill>
                <a:latin typeface="Arial"/>
                <a:ea typeface="Arial"/>
                <a:cs typeface="Arial"/>
                <a:sym typeface="Arial"/>
              </a:rPr>
            </a:b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In Year R - Phase 4B</a:t>
            </a:r>
            <a:br>
              <a:rPr lang="en-GB" sz="3600" b="0" i="0" u="none" strike="noStrike" cap="none" dirty="0">
                <a:solidFill>
                  <a:schemeClr val="lt1"/>
                </a:solidFill>
                <a:latin typeface="Recursive Light"/>
                <a:ea typeface="Recursive Light"/>
                <a:cs typeface="Recursive Light"/>
                <a:sym typeface="Recursive Light"/>
              </a:rPr>
            </a:br>
            <a:br>
              <a:rPr lang="en-GB" sz="3600" b="0" i="0" u="none" strike="noStrike" cap="none" dirty="0">
                <a:solidFill>
                  <a:schemeClr val="lt1"/>
                </a:solidFill>
                <a:latin typeface="Recursive Light"/>
                <a:ea typeface="Recursive Light"/>
                <a:cs typeface="Recursive Light"/>
                <a:sym typeface="Recursive Light"/>
              </a:rPr>
            </a:br>
            <a:r>
              <a:rPr lang="en-GB" sz="3600" b="1" u="sng" dirty="0">
                <a:solidFill>
                  <a:schemeClr val="lt1"/>
                </a:solidFill>
                <a:latin typeface="Twinkl Cursive Looped Light" panose="02000000000000000000" pitchFamily="2" charset="0"/>
                <a:ea typeface="Recursive Light"/>
                <a:cs typeface="Recursive Light"/>
                <a:sym typeface="Recursive Light"/>
              </a:rPr>
              <a:t>W</a:t>
            </a:r>
            <a:r>
              <a:rPr lang="en-GB" sz="3600" b="1" i="0" u="sng" strike="noStrike" cap="none" dirty="0">
                <a:solidFill>
                  <a:schemeClr val="lt1"/>
                </a:solidFill>
                <a:latin typeface="Twinkl Cursive Looped Light" panose="02000000000000000000" pitchFamily="2" charset="0"/>
                <a:ea typeface="Recursive Light"/>
                <a:cs typeface="Recursive Light"/>
                <a:sym typeface="Recursive Light"/>
              </a:rPr>
              <a:t>ord </a:t>
            </a:r>
            <a:r>
              <a:rPr lang="en-GB" sz="3600" b="1" u="sng" dirty="0">
                <a:solidFill>
                  <a:schemeClr val="lt1"/>
                </a:solidFill>
                <a:latin typeface="Twinkl Cursive Looped Light" panose="02000000000000000000" pitchFamily="2" charset="0"/>
                <a:ea typeface="Recursive Light"/>
                <a:cs typeface="Recursive Light"/>
                <a:sym typeface="Recursive Light"/>
              </a:rPr>
              <a:t>E</a:t>
            </a:r>
            <a:r>
              <a:rPr lang="en-GB" sz="3600" b="1" i="0" u="sng" strike="noStrike" cap="none" dirty="0">
                <a:solidFill>
                  <a:schemeClr val="lt1"/>
                </a:solidFill>
                <a:latin typeface="Twinkl Cursive Looped Light" panose="02000000000000000000" pitchFamily="2" charset="0"/>
                <a:ea typeface="Recursive Light"/>
                <a:cs typeface="Recursive Light"/>
                <a:sym typeface="Recursive Light"/>
              </a:rPr>
              <a:t>ndings</a:t>
            </a:r>
            <a:b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600" b="0" i="0" u="none" strike="noStrike" cap="none" dirty="0" err="1">
                <a:solidFill>
                  <a:schemeClr val="lt1"/>
                </a:solidFill>
                <a:latin typeface="Twinkl Cursive Looped Light" panose="02000000000000000000" pitchFamily="2" charset="0"/>
                <a:ea typeface="Recursive Light"/>
                <a:cs typeface="Recursive Light"/>
                <a:sym typeface="Recursive Light"/>
              </a:rPr>
              <a:t>est</a:t>
            </a: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600" b="0" i="0" u="none" strike="noStrike" cap="none" dirty="0" err="1">
                <a:solidFill>
                  <a:schemeClr val="lt1"/>
                </a:solidFill>
                <a:latin typeface="Twinkl Cursive Looped Light" panose="02000000000000000000" pitchFamily="2" charset="0"/>
                <a:ea typeface="Recursive Light"/>
                <a:cs typeface="Recursive Light"/>
                <a:sym typeface="Recursive Light"/>
              </a:rPr>
              <a:t>ing</a:t>
            </a: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–ed –</a:t>
            </a:r>
            <a:r>
              <a:rPr lang="en-GB" sz="3600" b="0" i="0" u="none" strike="noStrike" cap="none" dirty="0" err="1">
                <a:solidFill>
                  <a:schemeClr val="lt1"/>
                </a:solidFill>
                <a:latin typeface="Twinkl Cursive Looped Light" panose="02000000000000000000" pitchFamily="2" charset="0"/>
                <a:ea typeface="Recursive Light"/>
                <a:cs typeface="Recursive Light"/>
                <a:sym typeface="Recursive Light"/>
              </a:rPr>
              <a:t>er</a:t>
            </a: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–tch –y –</a:t>
            </a:r>
            <a:r>
              <a:rPr lang="en-GB" sz="3600" b="0" i="0" u="none" strike="noStrike" cap="none" dirty="0" err="1">
                <a:solidFill>
                  <a:schemeClr val="lt1"/>
                </a:solidFill>
                <a:latin typeface="Twinkl Cursive Looped Light" panose="02000000000000000000" pitchFamily="2" charset="0"/>
                <a:ea typeface="Recursive Light"/>
                <a:cs typeface="Recursive Light"/>
                <a:sym typeface="Recursive Light"/>
              </a:rPr>
              <a:t>ey</a:t>
            </a: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a:t>
            </a:r>
            <a:r>
              <a:rPr lang="en-GB" sz="3600" b="0" i="0" u="none" strike="noStrike" cap="none" dirty="0" err="1">
                <a:solidFill>
                  <a:schemeClr val="lt1"/>
                </a:solidFill>
                <a:latin typeface="Twinkl Cursive Looped Light" panose="02000000000000000000" pitchFamily="2" charset="0"/>
                <a:ea typeface="Recursive Light"/>
                <a:cs typeface="Recursive Light"/>
                <a:sym typeface="Recursive Light"/>
              </a:rPr>
              <a:t>ve</a:t>
            </a: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 –le</a:t>
            </a:r>
            <a:b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br>
            <a:b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600" b="1" i="0" u="sng" strike="noStrike" cap="none" dirty="0">
                <a:solidFill>
                  <a:schemeClr val="lt1"/>
                </a:solidFill>
                <a:latin typeface="Twinkl Cursive Looped Light" panose="02000000000000000000" pitchFamily="2" charset="0"/>
                <a:ea typeface="Recursive Light"/>
                <a:cs typeface="Recursive Light"/>
                <a:sym typeface="Recursive Light"/>
              </a:rPr>
              <a:t>Tricky words</a:t>
            </a:r>
            <a:b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br>
            <a:r>
              <a:rPr lang="en-GB" sz="3600" dirty="0">
                <a:solidFill>
                  <a:schemeClr val="lt1"/>
                </a:solidFill>
                <a:latin typeface="Twinkl Cursive Looped Light" panose="02000000000000000000" pitchFamily="2" charset="0"/>
                <a:ea typeface="Recursive Light"/>
                <a:cs typeface="Recursive Light"/>
                <a:sym typeface="Recursive Light"/>
              </a:rPr>
              <a:t>one love out about today says</a:t>
            </a:r>
            <a:endParaRPr sz="3600" b="0" i="0" u="none" strike="noStrike" cap="none" dirty="0">
              <a:solidFill>
                <a:schemeClr val="lt1"/>
              </a:solidFill>
              <a:latin typeface="Twinkl Cursive Looped Light" panose="02000000000000000000" pitchFamily="2" charset="0"/>
              <a:ea typeface="Recursive Light"/>
              <a:cs typeface="Recursive Light"/>
              <a:sym typeface="Recursive Light"/>
            </a:endParaRPr>
          </a:p>
        </p:txBody>
      </p:sp>
      <p:pic>
        <p:nvPicPr>
          <p:cNvPr id="229" name="Google Shape;229;p30" descr="http://gardengoatquote.files.wordpress.com/2012/07/cartoon-kids-header.gif"/>
          <p:cNvPicPr preferRelativeResize="0"/>
          <p:nvPr/>
        </p:nvPicPr>
        <p:blipFill rotWithShape="1">
          <a:blip r:embed="rId3">
            <a:alphaModFix/>
          </a:blip>
          <a:srcRect r="32073"/>
          <a:stretch/>
        </p:blipFill>
        <p:spPr>
          <a:xfrm>
            <a:off x="3047584" y="5746039"/>
            <a:ext cx="2925503" cy="741190"/>
          </a:xfrm>
          <a:prstGeom prst="rect">
            <a:avLst/>
          </a:prstGeom>
          <a:noFill/>
          <a:ln>
            <a:noFill/>
          </a:ln>
        </p:spPr>
      </p:pic>
      <p:pic>
        <p:nvPicPr>
          <p:cNvPr id="230" name="Google Shape;230;p30"/>
          <p:cNvPicPr preferRelativeResize="0"/>
          <p:nvPr/>
        </p:nvPicPr>
        <p:blipFill rotWithShape="1">
          <a:blip r:embed="rId4">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1"/>
          <p:cNvSpPr txBox="1">
            <a:spLocks noGrp="1"/>
          </p:cNvSpPr>
          <p:nvPr>
            <p:ph type="body" idx="1"/>
          </p:nvPr>
        </p:nvSpPr>
        <p:spPr>
          <a:xfrm>
            <a:off x="395288" y="1595438"/>
            <a:ext cx="8229600" cy="4876800"/>
          </a:xfrm>
          <a:prstGeom prst="rect">
            <a:avLst/>
          </a:prstGeom>
          <a:noFill/>
          <a:ln>
            <a:noFill/>
          </a:ln>
        </p:spPr>
        <p:txBody>
          <a:bodyPr spcFirstLastPara="1" wrap="square" lIns="91425" tIns="45700" rIns="91425" bIns="45700" anchor="t" anchorCtr="0">
            <a:noAutofit/>
          </a:bodyPr>
          <a:lstStyle/>
          <a:p>
            <a:pPr marL="182563" marR="0" lvl="0" indent="-53023" algn="l" rtl="0">
              <a:lnSpc>
                <a:spcPct val="100000"/>
              </a:lnSpc>
              <a:spcBef>
                <a:spcPts val="0"/>
              </a:spcBef>
              <a:spcAft>
                <a:spcPts val="0"/>
              </a:spcAft>
              <a:buClr>
                <a:schemeClr val="accent1"/>
              </a:buClr>
              <a:buSzPts val="204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100000"/>
              </a:lnSpc>
              <a:spcBef>
                <a:spcPts val="480"/>
              </a:spcBef>
              <a:spcAft>
                <a:spcPts val="0"/>
              </a:spcAft>
              <a:buClr>
                <a:schemeClr val="accent1"/>
              </a:buClr>
              <a:buSzPts val="2040"/>
              <a:buNone/>
            </a:pPr>
            <a:r>
              <a:rPr lang="en-GB" sz="2400" b="0" i="0" u="none" strike="noStrike" cap="none" dirty="0">
                <a:solidFill>
                  <a:schemeClr val="lt1"/>
                </a:solidFill>
                <a:latin typeface="Twinkl Cursive Looped Light" panose="02000000000000000000" pitchFamily="2" charset="0"/>
                <a:ea typeface="Recursive Light"/>
                <a:cs typeface="Recursive Light"/>
                <a:sym typeface="Recursive Light"/>
              </a:rPr>
              <a:t>Breaking the whole word up into sounds</a:t>
            </a:r>
            <a:endParaRPr dirty="0">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480"/>
              </a:spcBef>
              <a:spcAft>
                <a:spcPts val="0"/>
              </a:spcAft>
              <a:buClr>
                <a:schemeClr val="accent1"/>
              </a:buClr>
              <a:buSzPts val="2040"/>
              <a:buNone/>
            </a:pPr>
            <a:r>
              <a:rPr lang="en-GB" sz="2400" b="0" i="0" u="none" strike="noStrike" cap="none" dirty="0">
                <a:solidFill>
                  <a:schemeClr val="lt1"/>
                </a:solidFill>
                <a:latin typeface="Twinkl Cursive Looped Light" panose="02000000000000000000" pitchFamily="2" charset="0"/>
                <a:ea typeface="Recursive Light"/>
                <a:cs typeface="Recursive Light"/>
                <a:sym typeface="Recursive Light"/>
              </a:rPr>
              <a:t> </a:t>
            </a:r>
            <a:endParaRPr dirty="0">
              <a:solidFill>
                <a:schemeClr val="lt1"/>
              </a:solidFill>
              <a:latin typeface="Twinkl Cursive Looped Light" panose="02000000000000000000" pitchFamily="2" charset="0"/>
              <a:ea typeface="Recursive Light"/>
              <a:cs typeface="Recursive Light"/>
              <a:sym typeface="Recursive Light"/>
            </a:endParaRPr>
          </a:p>
          <a:p>
            <a:pPr marL="182563" marR="0" lvl="0" indent="-182563" algn="ctr" rtl="0">
              <a:lnSpc>
                <a:spcPct val="100000"/>
              </a:lnSpc>
              <a:spcBef>
                <a:spcPts val="480"/>
              </a:spcBef>
              <a:spcAft>
                <a:spcPts val="0"/>
              </a:spcAft>
              <a:buClr>
                <a:schemeClr val="accent1"/>
              </a:buClr>
              <a:buSzPts val="2040"/>
              <a:buFont typeface="Arial"/>
              <a:buChar char="•"/>
            </a:pPr>
            <a:r>
              <a:rPr lang="en-GB" sz="2400" b="0" i="0" u="none" strike="noStrike" cap="none" dirty="0">
                <a:solidFill>
                  <a:schemeClr val="lt1"/>
                </a:solidFill>
                <a:latin typeface="Twinkl Cursive Looped Light" panose="02000000000000000000" pitchFamily="2" charset="0"/>
                <a:ea typeface="Recursive Light"/>
                <a:cs typeface="Recursive Light"/>
                <a:sym typeface="Recursive Light"/>
              </a:rPr>
              <a:t>in…… = </a:t>
            </a:r>
            <a:r>
              <a:rPr lang="en-GB" sz="2400" b="0" i="0" u="none" strike="noStrike" cap="none" dirty="0" err="1">
                <a:solidFill>
                  <a:schemeClr val="lt1"/>
                </a:solidFill>
                <a:latin typeface="Twinkl Cursive Looped Light" panose="02000000000000000000" pitchFamily="2" charset="0"/>
                <a:ea typeface="Recursive Light"/>
                <a:cs typeface="Recursive Light"/>
                <a:sym typeface="Recursive Light"/>
              </a:rPr>
              <a:t>i</a:t>
            </a:r>
            <a:r>
              <a:rPr lang="en-GB" sz="2400" b="0" i="0" u="none" strike="noStrike" cap="none" dirty="0">
                <a:solidFill>
                  <a:schemeClr val="lt1"/>
                </a:solidFill>
                <a:latin typeface="Twinkl Cursive Looped Light" panose="02000000000000000000" pitchFamily="2" charset="0"/>
                <a:ea typeface="Recursive Light"/>
                <a:cs typeface="Recursive Light"/>
                <a:sym typeface="Recursive Light"/>
              </a:rPr>
              <a:t>……n</a:t>
            </a:r>
            <a:endParaRPr dirty="0">
              <a:solidFill>
                <a:schemeClr val="lt1"/>
              </a:solidFill>
              <a:latin typeface="Twinkl Cursive Looped Light" panose="02000000000000000000" pitchFamily="2" charset="0"/>
              <a:ea typeface="Recursive Light"/>
              <a:cs typeface="Recursive Light"/>
              <a:sym typeface="Recursive Light"/>
            </a:endParaRPr>
          </a:p>
          <a:p>
            <a:pPr marL="182563" marR="0" lvl="0" indent="-182563" algn="ctr" rtl="0">
              <a:lnSpc>
                <a:spcPct val="100000"/>
              </a:lnSpc>
              <a:spcBef>
                <a:spcPts val="480"/>
              </a:spcBef>
              <a:spcAft>
                <a:spcPts val="0"/>
              </a:spcAft>
              <a:buClr>
                <a:schemeClr val="accent1"/>
              </a:buClr>
              <a:buSzPts val="2040"/>
              <a:buFont typeface="Arial"/>
              <a:buChar char="•"/>
            </a:pPr>
            <a:r>
              <a:rPr lang="en-GB" sz="2400" b="0" i="0" u="none" strike="noStrike" cap="none" dirty="0">
                <a:solidFill>
                  <a:schemeClr val="lt1"/>
                </a:solidFill>
                <a:latin typeface="Twinkl Cursive Looped Light" panose="02000000000000000000" pitchFamily="2" charset="0"/>
                <a:ea typeface="Recursive Light"/>
                <a:cs typeface="Recursive Light"/>
                <a:sym typeface="Recursive Light"/>
              </a:rPr>
              <a:t>at…… = a…..t</a:t>
            </a:r>
            <a:endParaRPr dirty="0">
              <a:solidFill>
                <a:schemeClr val="lt1"/>
              </a:solidFill>
              <a:latin typeface="Twinkl Cursive Looped Light" panose="02000000000000000000" pitchFamily="2" charset="0"/>
              <a:ea typeface="Recursive Light"/>
              <a:cs typeface="Recursive Light"/>
              <a:sym typeface="Recursive Light"/>
            </a:endParaRPr>
          </a:p>
          <a:p>
            <a:pPr marL="182563" marR="0" lvl="0" indent="-182563" algn="ctr" rtl="0">
              <a:lnSpc>
                <a:spcPct val="100000"/>
              </a:lnSpc>
              <a:spcBef>
                <a:spcPts val="480"/>
              </a:spcBef>
              <a:spcAft>
                <a:spcPts val="0"/>
              </a:spcAft>
              <a:buClr>
                <a:schemeClr val="accent1"/>
              </a:buClr>
              <a:buSzPts val="2040"/>
              <a:buFont typeface="Arial"/>
              <a:buChar char="•"/>
            </a:pPr>
            <a:r>
              <a:rPr lang="en-GB" sz="2400" b="0" i="0" u="none" strike="noStrike" cap="none" dirty="0">
                <a:solidFill>
                  <a:schemeClr val="lt1"/>
                </a:solidFill>
                <a:latin typeface="Twinkl Cursive Looped Light" panose="02000000000000000000" pitchFamily="2" charset="0"/>
                <a:ea typeface="Recursive Light"/>
                <a:cs typeface="Recursive Light"/>
                <a:sym typeface="Recursive Light"/>
              </a:rPr>
              <a:t>dad……….. = d….a…d</a:t>
            </a:r>
            <a:endParaRPr dirty="0">
              <a:solidFill>
                <a:schemeClr val="lt1"/>
              </a:solidFill>
              <a:latin typeface="Twinkl Cursive Looped Light" panose="02000000000000000000" pitchFamily="2" charset="0"/>
              <a:ea typeface="Recursive Light"/>
              <a:cs typeface="Recursive Light"/>
              <a:sym typeface="Recursive Light"/>
            </a:endParaRPr>
          </a:p>
          <a:p>
            <a:pPr marL="182563" marR="0" lvl="0" indent="-182563" algn="ctr" rtl="0">
              <a:lnSpc>
                <a:spcPct val="100000"/>
              </a:lnSpc>
              <a:spcBef>
                <a:spcPts val="480"/>
              </a:spcBef>
              <a:spcAft>
                <a:spcPts val="0"/>
              </a:spcAft>
              <a:buClr>
                <a:schemeClr val="accent1"/>
              </a:buClr>
              <a:buSzPts val="2040"/>
              <a:buFont typeface="Arial"/>
              <a:buChar char="•"/>
            </a:pPr>
            <a:r>
              <a:rPr lang="en-GB" sz="2400" b="0" i="0" u="none" strike="noStrike" cap="none" dirty="0">
                <a:solidFill>
                  <a:schemeClr val="lt1"/>
                </a:solidFill>
                <a:latin typeface="Twinkl Cursive Looped Light" panose="02000000000000000000" pitchFamily="2" charset="0"/>
                <a:ea typeface="Recursive Light"/>
                <a:cs typeface="Recursive Light"/>
                <a:sym typeface="Recursive Light"/>
              </a:rPr>
              <a:t>pig………… = p….</a:t>
            </a:r>
            <a:r>
              <a:rPr lang="en-GB" sz="2400" b="0" i="0" u="none" strike="noStrike" cap="none" dirty="0" err="1">
                <a:solidFill>
                  <a:schemeClr val="lt1"/>
                </a:solidFill>
                <a:latin typeface="Twinkl Cursive Looped Light" panose="02000000000000000000" pitchFamily="2" charset="0"/>
                <a:ea typeface="Recursive Light"/>
                <a:cs typeface="Recursive Light"/>
                <a:sym typeface="Recursive Light"/>
              </a:rPr>
              <a:t>i</a:t>
            </a:r>
            <a:r>
              <a:rPr lang="en-GB" sz="2400" b="0" i="0" u="none" strike="noStrike" cap="none" dirty="0">
                <a:solidFill>
                  <a:schemeClr val="lt1"/>
                </a:solidFill>
                <a:latin typeface="Twinkl Cursive Looped Light" panose="02000000000000000000" pitchFamily="2" charset="0"/>
                <a:ea typeface="Recursive Light"/>
                <a:cs typeface="Recursive Light"/>
                <a:sym typeface="Recursive Light"/>
              </a:rPr>
              <a:t>….g</a:t>
            </a:r>
            <a:endParaRPr dirty="0">
              <a:solidFill>
                <a:schemeClr val="lt1"/>
              </a:solidFill>
              <a:latin typeface="Twinkl Cursive Looped Light" panose="02000000000000000000" pitchFamily="2" charset="0"/>
              <a:ea typeface="Recursive Light"/>
              <a:cs typeface="Recursive Light"/>
              <a:sym typeface="Recursive Light"/>
            </a:endParaRPr>
          </a:p>
          <a:p>
            <a:pPr marL="182563" marR="0" lvl="0" indent="-182563" algn="ctr" rtl="0">
              <a:lnSpc>
                <a:spcPct val="100000"/>
              </a:lnSpc>
              <a:spcBef>
                <a:spcPts val="480"/>
              </a:spcBef>
              <a:spcAft>
                <a:spcPts val="0"/>
              </a:spcAft>
              <a:buClr>
                <a:schemeClr val="accent1"/>
              </a:buClr>
              <a:buSzPts val="2040"/>
              <a:buFont typeface="Arial"/>
              <a:buChar char="•"/>
            </a:pPr>
            <a:r>
              <a:rPr lang="en-GB" sz="2400" b="0" i="0" u="none" strike="noStrike" cap="none" dirty="0">
                <a:solidFill>
                  <a:schemeClr val="lt1"/>
                </a:solidFill>
                <a:latin typeface="Twinkl Cursive Looped Light" panose="02000000000000000000" pitchFamily="2" charset="0"/>
                <a:ea typeface="Recursive Light"/>
                <a:cs typeface="Recursive Light"/>
                <a:sym typeface="Recursive Light"/>
              </a:rPr>
              <a:t>bed………..  = b....e…d</a:t>
            </a:r>
            <a:endParaRPr dirty="0">
              <a:solidFill>
                <a:schemeClr val="lt1"/>
              </a:solidFill>
              <a:latin typeface="Twinkl Cursive Looped Light" panose="02000000000000000000" pitchFamily="2" charset="0"/>
              <a:ea typeface="Recursive Light"/>
              <a:cs typeface="Recursive Light"/>
              <a:sym typeface="Recursive Light"/>
            </a:endParaRPr>
          </a:p>
        </p:txBody>
      </p:sp>
      <p:pic>
        <p:nvPicPr>
          <p:cNvPr id="236" name="Google Shape;236;p31" descr="http://gardengoatquote.files.wordpress.com/2012/07/cartoon-kids-header.gif"/>
          <p:cNvPicPr preferRelativeResize="0"/>
          <p:nvPr/>
        </p:nvPicPr>
        <p:blipFill rotWithShape="1">
          <a:blip r:embed="rId3">
            <a:alphaModFix/>
          </a:blip>
          <a:srcRect r="32073"/>
          <a:stretch/>
        </p:blipFill>
        <p:spPr>
          <a:xfrm>
            <a:off x="2655888" y="5534025"/>
            <a:ext cx="3680245" cy="936141"/>
          </a:xfrm>
          <a:prstGeom prst="rect">
            <a:avLst/>
          </a:prstGeom>
          <a:noFill/>
          <a:ln>
            <a:noFill/>
          </a:ln>
        </p:spPr>
      </p:pic>
      <p:sp>
        <p:nvSpPr>
          <p:cNvPr id="237" name="Google Shape;237;p31"/>
          <p:cNvSpPr/>
          <p:nvPr/>
        </p:nvSpPr>
        <p:spPr>
          <a:xfrm>
            <a:off x="2228922" y="534987"/>
            <a:ext cx="4732266" cy="64611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Segmenting</a:t>
            </a:r>
            <a:endParaRPr sz="1400" b="0" i="0" u="none" strike="noStrike" cap="none" dirty="0">
              <a:solidFill>
                <a:schemeClr val="lt1"/>
              </a:solidFill>
              <a:latin typeface="Twinkl Cursive Looped Light" panose="02000000000000000000" pitchFamily="2" charset="0"/>
              <a:ea typeface="Recursive Light"/>
              <a:cs typeface="Recursive Light"/>
              <a:sym typeface="Recursive Light"/>
            </a:endParaRPr>
          </a:p>
        </p:txBody>
      </p:sp>
      <p:pic>
        <p:nvPicPr>
          <p:cNvPr id="238" name="Google Shape;238;p31"/>
          <p:cNvPicPr preferRelativeResize="0"/>
          <p:nvPr/>
        </p:nvPicPr>
        <p:blipFill rotWithShape="1">
          <a:blip r:embed="rId4">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1"/>
          <p:cNvSpPr txBox="1">
            <a:spLocks noGrp="1"/>
          </p:cNvSpPr>
          <p:nvPr>
            <p:ph type="body" idx="1"/>
          </p:nvPr>
        </p:nvSpPr>
        <p:spPr>
          <a:xfrm>
            <a:off x="395288" y="1595438"/>
            <a:ext cx="8229600" cy="4876800"/>
          </a:xfrm>
          <a:prstGeom prst="rect">
            <a:avLst/>
          </a:prstGeom>
          <a:noFill/>
          <a:ln>
            <a:noFill/>
          </a:ln>
        </p:spPr>
        <p:txBody>
          <a:bodyPr spcFirstLastPara="1" wrap="square" lIns="91425" tIns="45700" rIns="91425" bIns="45700" anchor="t" anchorCtr="0">
            <a:noAutofit/>
          </a:bodyPr>
          <a:lstStyle/>
          <a:p>
            <a:pPr marL="182563" marR="0" lvl="0" indent="-53023" algn="l" rtl="0">
              <a:lnSpc>
                <a:spcPct val="100000"/>
              </a:lnSpc>
              <a:spcBef>
                <a:spcPts val="0"/>
              </a:spcBef>
              <a:spcAft>
                <a:spcPts val="0"/>
              </a:spcAft>
              <a:buClr>
                <a:schemeClr val="accent1"/>
              </a:buClr>
              <a:buSzPts val="2040"/>
              <a:buFont typeface="Arial"/>
              <a:buNone/>
            </a:pPr>
            <a:endParaRPr sz="2400" b="0" i="0" u="none" strike="noStrike" cap="none" dirty="0">
              <a:solidFill>
                <a:schemeClr val="dk1"/>
              </a:solidFill>
              <a:latin typeface="Arial"/>
              <a:ea typeface="Arial"/>
              <a:cs typeface="Arial"/>
              <a:sym typeface="Arial"/>
            </a:endParaRPr>
          </a:p>
          <a:p>
            <a:pPr lvl="0" algn="ctr"/>
            <a:r>
              <a:rPr lang="en-GB" dirty="0">
                <a:hlinkClick r:id="rId3"/>
              </a:rPr>
              <a:t>Phonics: How to blend sounds to read words | Oxford Owl</a:t>
            </a:r>
            <a:endParaRPr lang="en-GB" dirty="0"/>
          </a:p>
        </p:txBody>
      </p:sp>
      <p:pic>
        <p:nvPicPr>
          <p:cNvPr id="236" name="Google Shape;236;p31" descr="http://gardengoatquote.files.wordpress.com/2012/07/cartoon-kids-header.gif"/>
          <p:cNvPicPr preferRelativeResize="0"/>
          <p:nvPr/>
        </p:nvPicPr>
        <p:blipFill rotWithShape="1">
          <a:blip r:embed="rId4">
            <a:alphaModFix/>
          </a:blip>
          <a:srcRect r="32073"/>
          <a:stretch/>
        </p:blipFill>
        <p:spPr>
          <a:xfrm>
            <a:off x="2655888" y="5534025"/>
            <a:ext cx="3680245" cy="936141"/>
          </a:xfrm>
          <a:prstGeom prst="rect">
            <a:avLst/>
          </a:prstGeom>
          <a:noFill/>
          <a:ln>
            <a:noFill/>
          </a:ln>
        </p:spPr>
      </p:pic>
      <p:sp>
        <p:nvSpPr>
          <p:cNvPr id="237" name="Google Shape;237;p31"/>
          <p:cNvSpPr/>
          <p:nvPr/>
        </p:nvSpPr>
        <p:spPr>
          <a:xfrm>
            <a:off x="2353613" y="826304"/>
            <a:ext cx="4732266" cy="64611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GB" sz="3600" b="0" i="0" u="none" strike="noStrike" cap="none" dirty="0">
                <a:solidFill>
                  <a:schemeClr val="lt1"/>
                </a:solidFill>
                <a:latin typeface="Twinkl Cursive Looped Light" panose="02000000000000000000" pitchFamily="2" charset="0"/>
                <a:ea typeface="Recursive Light"/>
                <a:cs typeface="Recursive Light"/>
                <a:sym typeface="Recursive Light"/>
              </a:rPr>
              <a:t>Blending explained:</a:t>
            </a:r>
            <a:endParaRPr sz="1400" b="0" i="0" u="none" strike="noStrike" cap="none" dirty="0">
              <a:solidFill>
                <a:schemeClr val="lt1"/>
              </a:solidFill>
              <a:latin typeface="Twinkl Cursive Looped Light" panose="02000000000000000000" pitchFamily="2" charset="0"/>
              <a:ea typeface="Recursive Light"/>
              <a:cs typeface="Recursive Light"/>
              <a:sym typeface="Recursive Light"/>
            </a:endParaRPr>
          </a:p>
        </p:txBody>
      </p:sp>
      <p:pic>
        <p:nvPicPr>
          <p:cNvPr id="238" name="Google Shape;238;p31"/>
          <p:cNvPicPr preferRelativeResize="0"/>
          <p:nvPr/>
        </p:nvPicPr>
        <p:blipFill rotWithShape="1">
          <a:blip r:embed="rId5">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spTree>
    <p:extLst>
      <p:ext uri="{BB962C8B-B14F-4D97-AF65-F5344CB8AC3E}">
        <p14:creationId xmlns:p14="http://schemas.microsoft.com/office/powerpoint/2010/main" val="3913799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D24995-08F4-4F36-B9F8-0590A81CAD85}"/>
              </a:ext>
            </a:extLst>
          </p:cNvPr>
          <p:cNvPicPr>
            <a:picLocks noChangeAspect="1"/>
          </p:cNvPicPr>
          <p:nvPr/>
        </p:nvPicPr>
        <p:blipFill rotWithShape="1">
          <a:blip r:embed="rId2"/>
          <a:srcRect b="18880"/>
          <a:stretch/>
        </p:blipFill>
        <p:spPr>
          <a:xfrm>
            <a:off x="214986" y="580662"/>
            <a:ext cx="1923975" cy="2785993"/>
          </a:xfrm>
          <a:prstGeom prst="rect">
            <a:avLst/>
          </a:prstGeom>
        </p:spPr>
      </p:pic>
      <p:pic>
        <p:nvPicPr>
          <p:cNvPr id="5" name="Picture 4">
            <a:extLst>
              <a:ext uri="{FF2B5EF4-FFF2-40B4-BE49-F238E27FC236}">
                <a16:creationId xmlns:a16="http://schemas.microsoft.com/office/drawing/2014/main" id="{841F0A82-5CCF-477E-86DD-B535E19008D7}"/>
              </a:ext>
            </a:extLst>
          </p:cNvPr>
          <p:cNvPicPr>
            <a:picLocks noChangeAspect="1"/>
          </p:cNvPicPr>
          <p:nvPr/>
        </p:nvPicPr>
        <p:blipFill>
          <a:blip r:embed="rId3"/>
          <a:stretch>
            <a:fillRect/>
          </a:stretch>
        </p:blipFill>
        <p:spPr>
          <a:xfrm>
            <a:off x="2603998" y="2597474"/>
            <a:ext cx="1795465" cy="2341146"/>
          </a:xfrm>
          <a:prstGeom prst="rect">
            <a:avLst/>
          </a:prstGeom>
        </p:spPr>
      </p:pic>
      <p:pic>
        <p:nvPicPr>
          <p:cNvPr id="6" name="Picture 5">
            <a:extLst>
              <a:ext uri="{FF2B5EF4-FFF2-40B4-BE49-F238E27FC236}">
                <a16:creationId xmlns:a16="http://schemas.microsoft.com/office/drawing/2014/main" id="{B040978D-862C-427B-ABFA-245E172AA48F}"/>
              </a:ext>
            </a:extLst>
          </p:cNvPr>
          <p:cNvPicPr>
            <a:picLocks noChangeAspect="1"/>
          </p:cNvPicPr>
          <p:nvPr/>
        </p:nvPicPr>
        <p:blipFill>
          <a:blip r:embed="rId4"/>
          <a:stretch>
            <a:fillRect/>
          </a:stretch>
        </p:blipFill>
        <p:spPr>
          <a:xfrm>
            <a:off x="2473194" y="5193856"/>
            <a:ext cx="3229338" cy="1438371"/>
          </a:xfrm>
          <a:prstGeom prst="rect">
            <a:avLst/>
          </a:prstGeom>
        </p:spPr>
      </p:pic>
      <p:pic>
        <p:nvPicPr>
          <p:cNvPr id="7" name="Picture 6">
            <a:extLst>
              <a:ext uri="{FF2B5EF4-FFF2-40B4-BE49-F238E27FC236}">
                <a16:creationId xmlns:a16="http://schemas.microsoft.com/office/drawing/2014/main" id="{C16C4CED-3D3D-4127-BA2E-5D0DD1D1F70E}"/>
              </a:ext>
            </a:extLst>
          </p:cNvPr>
          <p:cNvPicPr>
            <a:picLocks noChangeAspect="1"/>
          </p:cNvPicPr>
          <p:nvPr/>
        </p:nvPicPr>
        <p:blipFill>
          <a:blip r:embed="rId5"/>
          <a:stretch>
            <a:fillRect/>
          </a:stretch>
        </p:blipFill>
        <p:spPr>
          <a:xfrm>
            <a:off x="7165887" y="1007941"/>
            <a:ext cx="1763127" cy="2587132"/>
          </a:xfrm>
          <a:prstGeom prst="rect">
            <a:avLst/>
          </a:prstGeom>
        </p:spPr>
      </p:pic>
      <p:sp>
        <p:nvSpPr>
          <p:cNvPr id="8" name="Google Shape;251;p33">
            <a:extLst>
              <a:ext uri="{FF2B5EF4-FFF2-40B4-BE49-F238E27FC236}">
                <a16:creationId xmlns:a16="http://schemas.microsoft.com/office/drawing/2014/main" id="{3B9CE522-E7F2-488F-90E3-BDFFFEC682AD}"/>
              </a:ext>
            </a:extLst>
          </p:cNvPr>
          <p:cNvSpPr txBox="1">
            <a:spLocks noGrp="1"/>
          </p:cNvSpPr>
          <p:nvPr>
            <p:ph type="body" idx="1"/>
          </p:nvPr>
        </p:nvSpPr>
        <p:spPr>
          <a:xfrm>
            <a:off x="1196366" y="387830"/>
            <a:ext cx="8229600" cy="5406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2040"/>
              <a:buFont typeface="Arial"/>
              <a:buNone/>
            </a:pPr>
            <a:r>
              <a:rPr lang="en-GB" sz="2800" b="1" i="0" u="sng" strike="noStrike" cap="none" dirty="0">
                <a:solidFill>
                  <a:schemeClr val="lt1"/>
                </a:solidFill>
                <a:latin typeface="Twinkl Cursive Looped Light" panose="02000000000000000000" pitchFamily="2" charset="0"/>
                <a:ea typeface="Recursive Light"/>
                <a:cs typeface="Recursive Light"/>
                <a:sym typeface="Recursive Light"/>
              </a:rPr>
              <a:t>What phonics might look lie at school:</a:t>
            </a:r>
            <a:endParaRPr sz="3600" b="1" i="0" u="none" strike="noStrike" cap="none" dirty="0">
              <a:solidFill>
                <a:schemeClr val="dk1"/>
              </a:solidFill>
              <a:latin typeface="Arial"/>
              <a:ea typeface="Arial"/>
              <a:cs typeface="Arial"/>
              <a:sym typeface="Arial"/>
            </a:endParaRPr>
          </a:p>
        </p:txBody>
      </p:sp>
      <p:pic>
        <p:nvPicPr>
          <p:cNvPr id="2" name="Picture 1">
            <a:extLst>
              <a:ext uri="{FF2B5EF4-FFF2-40B4-BE49-F238E27FC236}">
                <a16:creationId xmlns:a16="http://schemas.microsoft.com/office/drawing/2014/main" id="{FBF4A15D-17D8-4598-AAF3-ADAF1B48C2C4}"/>
              </a:ext>
            </a:extLst>
          </p:cNvPr>
          <p:cNvPicPr>
            <a:picLocks noChangeAspect="1"/>
          </p:cNvPicPr>
          <p:nvPr/>
        </p:nvPicPr>
        <p:blipFill>
          <a:blip r:embed="rId6"/>
          <a:stretch>
            <a:fillRect/>
          </a:stretch>
        </p:blipFill>
        <p:spPr>
          <a:xfrm>
            <a:off x="150322" y="3768048"/>
            <a:ext cx="2092087" cy="2341145"/>
          </a:xfrm>
          <a:prstGeom prst="rect">
            <a:avLst/>
          </a:prstGeom>
        </p:spPr>
      </p:pic>
      <p:pic>
        <p:nvPicPr>
          <p:cNvPr id="9" name="Picture 8">
            <a:extLst>
              <a:ext uri="{FF2B5EF4-FFF2-40B4-BE49-F238E27FC236}">
                <a16:creationId xmlns:a16="http://schemas.microsoft.com/office/drawing/2014/main" id="{E0AE1DA8-7496-4E1B-9231-27CEEA4CADCB}"/>
              </a:ext>
            </a:extLst>
          </p:cNvPr>
          <p:cNvPicPr>
            <a:picLocks noChangeAspect="1"/>
          </p:cNvPicPr>
          <p:nvPr/>
        </p:nvPicPr>
        <p:blipFill rotWithShape="1">
          <a:blip r:embed="rId7"/>
          <a:srcRect l="16302"/>
          <a:stretch/>
        </p:blipFill>
        <p:spPr>
          <a:xfrm>
            <a:off x="4572000" y="1356613"/>
            <a:ext cx="2081460" cy="2930753"/>
          </a:xfrm>
          <a:prstGeom prst="rect">
            <a:avLst/>
          </a:prstGeom>
        </p:spPr>
      </p:pic>
      <p:pic>
        <p:nvPicPr>
          <p:cNvPr id="3" name="Picture 2">
            <a:extLst>
              <a:ext uri="{FF2B5EF4-FFF2-40B4-BE49-F238E27FC236}">
                <a16:creationId xmlns:a16="http://schemas.microsoft.com/office/drawing/2014/main" id="{A5646242-E681-41B8-B439-EA59C82A756B}"/>
              </a:ext>
            </a:extLst>
          </p:cNvPr>
          <p:cNvPicPr>
            <a:picLocks noChangeAspect="1"/>
          </p:cNvPicPr>
          <p:nvPr/>
        </p:nvPicPr>
        <p:blipFill>
          <a:blip r:embed="rId8"/>
          <a:stretch>
            <a:fillRect/>
          </a:stretch>
        </p:blipFill>
        <p:spPr>
          <a:xfrm>
            <a:off x="6240387" y="3861920"/>
            <a:ext cx="2688627" cy="2770307"/>
          </a:xfrm>
          <a:prstGeom prst="rect">
            <a:avLst/>
          </a:prstGeom>
        </p:spPr>
      </p:pic>
      <p:pic>
        <p:nvPicPr>
          <p:cNvPr id="10" name="Picture 9">
            <a:extLst>
              <a:ext uri="{FF2B5EF4-FFF2-40B4-BE49-F238E27FC236}">
                <a16:creationId xmlns:a16="http://schemas.microsoft.com/office/drawing/2014/main" id="{675C25A2-B327-4B5C-B2B9-659A3BDD2E77}"/>
              </a:ext>
            </a:extLst>
          </p:cNvPr>
          <p:cNvPicPr>
            <a:picLocks noChangeAspect="1"/>
          </p:cNvPicPr>
          <p:nvPr/>
        </p:nvPicPr>
        <p:blipFill>
          <a:blip r:embed="rId9"/>
          <a:stretch>
            <a:fillRect/>
          </a:stretch>
        </p:blipFill>
        <p:spPr>
          <a:xfrm>
            <a:off x="2336904" y="908152"/>
            <a:ext cx="1890400" cy="1536943"/>
          </a:xfrm>
          <a:prstGeom prst="rect">
            <a:avLst/>
          </a:prstGeom>
        </p:spPr>
      </p:pic>
    </p:spTree>
    <p:extLst>
      <p:ext uri="{BB962C8B-B14F-4D97-AF65-F5344CB8AC3E}">
        <p14:creationId xmlns:p14="http://schemas.microsoft.com/office/powerpoint/2010/main" val="3675939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4"/>
          <p:cNvSpPr txBox="1">
            <a:spLocks noGrp="1"/>
          </p:cNvSpPr>
          <p:nvPr>
            <p:ph type="body" idx="1"/>
          </p:nvPr>
        </p:nvSpPr>
        <p:spPr>
          <a:xfrm>
            <a:off x="323528" y="836712"/>
            <a:ext cx="8229600" cy="4876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2040"/>
              <a:buFont typeface="Arial"/>
              <a:buNone/>
            </a:pPr>
            <a:endParaRPr sz="3200" b="0" i="0"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ts val="2040"/>
              <a:buFont typeface="Arial"/>
              <a:buNone/>
            </a:pPr>
            <a:endParaRPr sz="3200" dirty="0">
              <a:solidFill>
                <a:schemeClr val="lt1"/>
              </a:solidFill>
              <a:latin typeface="Recursive Light"/>
              <a:ea typeface="Recursive Light"/>
              <a:cs typeface="Recursive Light"/>
              <a:sym typeface="Recursive Light"/>
            </a:endParaRPr>
          </a:p>
          <a:p>
            <a:pPr marL="0" marR="0" lvl="0" indent="0" algn="ctr" rtl="0">
              <a:lnSpc>
                <a:spcPct val="100000"/>
              </a:lnSpc>
              <a:spcBef>
                <a:spcPts val="0"/>
              </a:spcBef>
              <a:spcAft>
                <a:spcPts val="0"/>
              </a:spcAft>
              <a:buClr>
                <a:schemeClr val="accent1"/>
              </a:buClr>
              <a:buSzPts val="2040"/>
              <a:buFont typeface="Arial"/>
              <a:buNone/>
            </a:pPr>
            <a:r>
              <a:rPr lang="en-GB" sz="3200" b="0" i="0" strike="noStrike" cap="none" dirty="0">
                <a:solidFill>
                  <a:schemeClr val="lt1"/>
                </a:solidFill>
                <a:latin typeface="Twinkl Cursive Looped Light" panose="02000000000000000000" pitchFamily="2" charset="0"/>
                <a:ea typeface="Recursive Light"/>
                <a:cs typeface="Recursive Light"/>
                <a:sym typeface="Recursive Light"/>
              </a:rPr>
              <a:t>If you wish to watch a few examples of how ‘The Code’ Phonics and Reading sessions are taught, follow this link to some examples on you tube:</a:t>
            </a:r>
            <a:endParaRPr dirty="0">
              <a:latin typeface="Twinkl Cursive Looped Light" panose="02000000000000000000" pitchFamily="2" charset="0"/>
            </a:endParaRPr>
          </a:p>
          <a:p>
            <a:pPr marL="0" marR="0" lvl="0" indent="0" algn="ctr" rtl="0">
              <a:lnSpc>
                <a:spcPct val="100000"/>
              </a:lnSpc>
              <a:spcBef>
                <a:spcPts val="0"/>
              </a:spcBef>
              <a:spcAft>
                <a:spcPts val="0"/>
              </a:spcAft>
              <a:buClr>
                <a:schemeClr val="accent1"/>
              </a:buClr>
              <a:buSzPts val="2040"/>
              <a:buFont typeface="Arial"/>
              <a:buNone/>
            </a:pPr>
            <a:endParaRPr sz="3200" dirty="0">
              <a:solidFill>
                <a:schemeClr val="lt1"/>
              </a:solidFill>
              <a:latin typeface="Twinkl Cursive Looped Light" panose="02000000000000000000" pitchFamily="2" charset="0"/>
              <a:ea typeface="Recursive Light"/>
              <a:cs typeface="Recursive Light"/>
              <a:sym typeface="Recursive Light"/>
            </a:endParaRPr>
          </a:p>
          <a:p>
            <a:pPr marL="0" lvl="0" indent="0" algn="ctr" rtl="0">
              <a:lnSpc>
                <a:spcPct val="100000"/>
              </a:lnSpc>
              <a:spcBef>
                <a:spcPts val="0"/>
              </a:spcBef>
              <a:spcAft>
                <a:spcPts val="0"/>
              </a:spcAft>
              <a:buSzPts val="2040"/>
              <a:buNone/>
            </a:pPr>
            <a:r>
              <a:rPr lang="en-GB" u="sng" dirty="0">
                <a:solidFill>
                  <a:schemeClr val="hlink"/>
                </a:solidFill>
                <a:latin typeface="Twinkl Cursive Looped Light" panose="02000000000000000000" pitchFamily="2" charset="0"/>
                <a:ea typeface="Recursive Light"/>
                <a:cs typeface="Recursive Light"/>
                <a:sym typeface="Recursive Light"/>
                <a:hlinkClick r:id="rId3"/>
              </a:rPr>
              <a:t>https://www.youtube.com/watch?v=nlqMDXWEtXs&amp;t=1s</a:t>
            </a:r>
            <a:r>
              <a:rPr lang="en-GB" dirty="0">
                <a:solidFill>
                  <a:schemeClr val="lt1"/>
                </a:solidFill>
                <a:latin typeface="Twinkl Cursive Looped Light" panose="02000000000000000000" pitchFamily="2" charset="0"/>
                <a:ea typeface="Recursive Light"/>
                <a:cs typeface="Recursive Light"/>
                <a:sym typeface="Recursive Light"/>
              </a:rPr>
              <a:t> </a:t>
            </a:r>
            <a:endParaRPr dirty="0">
              <a:solidFill>
                <a:schemeClr val="lt1"/>
              </a:solidFill>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640"/>
              </a:spcBef>
              <a:spcAft>
                <a:spcPts val="0"/>
              </a:spcAft>
              <a:buClr>
                <a:schemeClr val="accent1"/>
              </a:buClr>
              <a:buSzPts val="2040"/>
              <a:buFont typeface="Arial"/>
              <a:buNone/>
            </a:pPr>
            <a:endParaRPr sz="3200" b="0" i="0" strike="noStrike" cap="none" dirty="0">
              <a:solidFill>
                <a:schemeClr val="dk1"/>
              </a:solidFill>
              <a:latin typeface="Recursive"/>
              <a:ea typeface="Recursive"/>
              <a:cs typeface="Recursive"/>
              <a:sym typeface="Recursive"/>
            </a:endParaRPr>
          </a:p>
          <a:p>
            <a:pPr marL="182880" marR="0" lvl="0" indent="11430" algn="l" rtl="0">
              <a:lnSpc>
                <a:spcPct val="100000"/>
              </a:lnSpc>
              <a:spcBef>
                <a:spcPts val="720"/>
              </a:spcBef>
              <a:spcAft>
                <a:spcPts val="0"/>
              </a:spcAft>
              <a:buClr>
                <a:schemeClr val="accent1"/>
              </a:buClr>
              <a:buSzPts val="3060"/>
              <a:buFont typeface="Arial"/>
              <a:buNone/>
            </a:pPr>
            <a:endParaRPr sz="3600" b="0" i="0" strike="noStrike" cap="none" dirty="0">
              <a:solidFill>
                <a:schemeClr val="dk1"/>
              </a:solidFill>
              <a:latin typeface="Arial"/>
              <a:ea typeface="Arial"/>
              <a:cs typeface="Arial"/>
              <a:sym typeface="Arial"/>
            </a:endParaRPr>
          </a:p>
        </p:txBody>
      </p:sp>
      <p:pic>
        <p:nvPicPr>
          <p:cNvPr id="258" name="Google Shape;258;p34"/>
          <p:cNvPicPr preferRelativeResize="0"/>
          <p:nvPr/>
        </p:nvPicPr>
        <p:blipFill rotWithShape="1">
          <a:blip r:embed="rId4">
            <a:alphaModFix/>
          </a:blip>
          <a:srcRect/>
          <a:stretch/>
        </p:blipFill>
        <p:spPr>
          <a:xfrm>
            <a:off x="251072" y="723238"/>
            <a:ext cx="679600" cy="668081"/>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3"/>
          <p:cNvSpPr txBox="1">
            <a:spLocks noGrp="1"/>
          </p:cNvSpPr>
          <p:nvPr>
            <p:ph type="body" idx="1"/>
          </p:nvPr>
        </p:nvSpPr>
        <p:spPr>
          <a:xfrm>
            <a:off x="323528" y="836712"/>
            <a:ext cx="8229600" cy="4876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2040"/>
              <a:buFont typeface="Arial"/>
              <a:buNone/>
            </a:pPr>
            <a:r>
              <a:rPr lang="en-GB" sz="2800" b="0" i="0" u="sng" strike="noStrike" cap="none" dirty="0">
                <a:solidFill>
                  <a:schemeClr val="lt1"/>
                </a:solidFill>
                <a:latin typeface="Twinkl Cursive Looped Light" panose="02000000000000000000" pitchFamily="2" charset="0"/>
                <a:ea typeface="Recursive Light"/>
                <a:cs typeface="Recursive Light"/>
                <a:sym typeface="Recursive Light"/>
              </a:rPr>
              <a:t>How to help your child </a:t>
            </a:r>
            <a:endParaRPr sz="2000" u="sng" dirty="0">
              <a:solidFill>
                <a:schemeClr val="lt1"/>
              </a:solidFill>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640"/>
              </a:spcBef>
              <a:spcAft>
                <a:spcPts val="0"/>
              </a:spcAft>
              <a:buClr>
                <a:schemeClr val="accent1"/>
              </a:buClr>
              <a:buSzPts val="2040"/>
              <a:buFont typeface="Arial"/>
              <a:buNone/>
            </a:pPr>
            <a:endParaRPr sz="2800" b="0" i="0" u="none" strike="noStrike" cap="none" dirty="0">
              <a:solidFill>
                <a:schemeClr val="dk1"/>
              </a:solidFill>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640"/>
              </a:spcBef>
              <a:spcAft>
                <a:spcPts val="0"/>
              </a:spcAft>
              <a:buClr>
                <a:schemeClr val="accent1"/>
              </a:buClr>
              <a:buSzPts val="2040"/>
              <a:buFont typeface="Arial"/>
              <a:buNone/>
            </a:pPr>
            <a:r>
              <a:rPr lang="en-GB" dirty="0">
                <a:solidFill>
                  <a:schemeClr val="lt1"/>
                </a:solidFill>
                <a:latin typeface="Twinkl Cursive Looped Light" panose="02000000000000000000" pitchFamily="2" charset="0"/>
                <a:ea typeface="Recursive Light"/>
                <a:cs typeface="Recursive Light"/>
                <a:sym typeface="Recursive Light"/>
              </a:rPr>
              <a:t>Talk, listen, question</a:t>
            </a:r>
            <a:endParaRPr sz="1800" dirty="0">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640"/>
              </a:spcBef>
              <a:spcAft>
                <a:spcPts val="0"/>
              </a:spcAft>
              <a:buClr>
                <a:schemeClr val="accent1"/>
              </a:buClr>
              <a:buSzPts val="2040"/>
              <a:buFont typeface="Arial"/>
              <a:buNone/>
            </a:pPr>
            <a:r>
              <a:rPr lang="en-GB" b="0" i="0" u="none" strike="noStrike" cap="none" dirty="0">
                <a:solidFill>
                  <a:schemeClr val="lt1"/>
                </a:solidFill>
                <a:latin typeface="Twinkl Cursive Looped Light" panose="02000000000000000000" pitchFamily="2" charset="0"/>
                <a:ea typeface="Recursive Light"/>
                <a:cs typeface="Recursive Light"/>
                <a:sym typeface="Recursive Light"/>
              </a:rPr>
              <a:t>Read </a:t>
            </a:r>
            <a:r>
              <a:rPr lang="en-GB" dirty="0">
                <a:solidFill>
                  <a:schemeClr val="lt1"/>
                </a:solidFill>
                <a:latin typeface="Twinkl Cursive Looped Light" panose="02000000000000000000" pitchFamily="2" charset="0"/>
                <a:ea typeface="Recursive Light"/>
                <a:cs typeface="Recursive Light"/>
                <a:sym typeface="Recursive Light"/>
              </a:rPr>
              <a:t>stories all the time</a:t>
            </a:r>
            <a:endParaRPr sz="1800" dirty="0">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640"/>
              </a:spcBef>
              <a:spcAft>
                <a:spcPts val="0"/>
              </a:spcAft>
              <a:buClr>
                <a:schemeClr val="accent1"/>
              </a:buClr>
              <a:buSzPts val="2040"/>
              <a:buFont typeface="Arial"/>
              <a:buNone/>
            </a:pPr>
            <a:r>
              <a:rPr lang="en-GB" b="0" i="0" u="none" strike="noStrike" cap="none" dirty="0">
                <a:solidFill>
                  <a:schemeClr val="lt1"/>
                </a:solidFill>
                <a:latin typeface="Twinkl Cursive Looped Light" panose="02000000000000000000" pitchFamily="2" charset="0"/>
                <a:ea typeface="Recursive Light"/>
                <a:cs typeface="Recursive Light"/>
                <a:sym typeface="Recursive Light"/>
              </a:rPr>
              <a:t>Make up stories all the time</a:t>
            </a:r>
            <a:endParaRPr dirty="0">
              <a:solidFill>
                <a:schemeClr val="lt1"/>
              </a:solidFill>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640"/>
              </a:spcBef>
              <a:spcAft>
                <a:spcPts val="0"/>
              </a:spcAft>
              <a:buClr>
                <a:schemeClr val="accent1"/>
              </a:buClr>
              <a:buSzPts val="2040"/>
              <a:buFont typeface="Arial"/>
              <a:buNone/>
            </a:pPr>
            <a:r>
              <a:rPr lang="en-GB" b="0" i="0" u="none" strike="noStrike" cap="none" dirty="0">
                <a:solidFill>
                  <a:schemeClr val="lt1"/>
                </a:solidFill>
                <a:latin typeface="Twinkl Cursive Looped Light" panose="02000000000000000000" pitchFamily="2" charset="0"/>
                <a:ea typeface="Recursive Light"/>
                <a:cs typeface="Recursive Light"/>
                <a:sym typeface="Recursive Light"/>
              </a:rPr>
              <a:t>Sound out words</a:t>
            </a:r>
          </a:p>
          <a:p>
            <a:pPr marL="0" marR="0" lvl="0" indent="0" algn="ctr" rtl="0">
              <a:lnSpc>
                <a:spcPct val="100000"/>
              </a:lnSpc>
              <a:spcBef>
                <a:spcPts val="640"/>
              </a:spcBef>
              <a:spcAft>
                <a:spcPts val="0"/>
              </a:spcAft>
              <a:buClr>
                <a:schemeClr val="accent1"/>
              </a:buClr>
              <a:buSzPts val="2040"/>
              <a:buFont typeface="Arial"/>
              <a:buNone/>
            </a:pPr>
            <a:r>
              <a:rPr lang="en-GB" dirty="0">
                <a:solidFill>
                  <a:schemeClr val="lt1"/>
                </a:solidFill>
                <a:latin typeface="Twinkl Cursive Looped Light" panose="02000000000000000000" pitchFamily="2" charset="0"/>
                <a:ea typeface="Recursive Light"/>
                <a:cs typeface="Recursive Light"/>
                <a:sym typeface="Recursive Light"/>
              </a:rPr>
              <a:t>Play I Spy</a:t>
            </a:r>
            <a:endParaRPr sz="1800" dirty="0">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640"/>
              </a:spcBef>
              <a:spcAft>
                <a:spcPts val="0"/>
              </a:spcAft>
              <a:buClr>
                <a:schemeClr val="accent1"/>
              </a:buClr>
              <a:buSzPts val="2040"/>
              <a:buFont typeface="Arial"/>
              <a:buNone/>
            </a:pPr>
            <a:r>
              <a:rPr lang="en-GB" b="0" i="0" u="none" strike="noStrike" cap="none" dirty="0">
                <a:solidFill>
                  <a:schemeClr val="lt1"/>
                </a:solidFill>
                <a:latin typeface="Twinkl Cursive Looped Light" panose="02000000000000000000" pitchFamily="2" charset="0"/>
                <a:ea typeface="Recursive Light"/>
                <a:cs typeface="Recursive Light"/>
                <a:sym typeface="Recursive Light"/>
              </a:rPr>
              <a:t>Practise phonics </a:t>
            </a:r>
            <a:r>
              <a:rPr lang="en-GB" dirty="0">
                <a:solidFill>
                  <a:schemeClr val="lt1"/>
                </a:solidFill>
                <a:latin typeface="Twinkl Cursive Looped Light" panose="02000000000000000000" pitchFamily="2" charset="0"/>
                <a:ea typeface="Recursive Light"/>
                <a:cs typeface="Recursive Light"/>
                <a:sym typeface="Recursive Light"/>
              </a:rPr>
              <a:t>everyday – 5 mins daily</a:t>
            </a:r>
            <a:endParaRPr sz="1800" dirty="0">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640"/>
              </a:spcBef>
              <a:spcAft>
                <a:spcPts val="0"/>
              </a:spcAft>
              <a:buClr>
                <a:schemeClr val="accent1"/>
              </a:buClr>
              <a:buSzPts val="2040"/>
              <a:buFont typeface="Arial"/>
              <a:buNone/>
            </a:pPr>
            <a:r>
              <a:rPr lang="en-GB" b="0" i="0" u="none" strike="noStrike" cap="none" dirty="0">
                <a:solidFill>
                  <a:schemeClr val="lt1"/>
                </a:solidFill>
                <a:latin typeface="Twinkl Cursive Looped Light" panose="02000000000000000000" pitchFamily="2" charset="0"/>
                <a:ea typeface="Recursive Light"/>
                <a:cs typeface="Recursive Light"/>
                <a:sym typeface="Recursive Light"/>
              </a:rPr>
              <a:t>Write in the </a:t>
            </a:r>
            <a:r>
              <a:rPr lang="en-GB" dirty="0">
                <a:solidFill>
                  <a:schemeClr val="lt1"/>
                </a:solidFill>
                <a:latin typeface="Twinkl Cursive Looped Light" panose="02000000000000000000" pitchFamily="2" charset="0"/>
                <a:ea typeface="Recursive Light"/>
                <a:cs typeface="Recursive Light"/>
                <a:sym typeface="Recursive Light"/>
              </a:rPr>
              <a:t>green diary</a:t>
            </a:r>
            <a:endParaRPr sz="1800" dirty="0">
              <a:latin typeface="Twinkl Cursive Looped Light" panose="02000000000000000000" pitchFamily="2" charset="0"/>
              <a:ea typeface="Recursive Light"/>
              <a:cs typeface="Recursive Light"/>
              <a:sym typeface="Recursive Light"/>
            </a:endParaRPr>
          </a:p>
          <a:p>
            <a:pPr marL="0" marR="0" lvl="0" indent="0" algn="ctr" rtl="0">
              <a:lnSpc>
                <a:spcPct val="100000"/>
              </a:lnSpc>
              <a:spcBef>
                <a:spcPts val="640"/>
              </a:spcBef>
              <a:spcAft>
                <a:spcPts val="0"/>
              </a:spcAft>
              <a:buClr>
                <a:schemeClr val="accent1"/>
              </a:buClr>
              <a:buSzPts val="2040"/>
              <a:buFont typeface="Arial"/>
              <a:buNone/>
            </a:pPr>
            <a:r>
              <a:rPr lang="en-GB" b="0" i="0" u="none" strike="noStrike" cap="none" dirty="0">
                <a:solidFill>
                  <a:schemeClr val="lt1"/>
                </a:solidFill>
                <a:latin typeface="Twinkl Cursive Looped Light" panose="02000000000000000000" pitchFamily="2" charset="0"/>
                <a:ea typeface="Recursive Light"/>
                <a:cs typeface="Recursive Light"/>
                <a:sym typeface="Recursive Light"/>
              </a:rPr>
              <a:t>Ask us for advice if you</a:t>
            </a:r>
            <a:r>
              <a:rPr lang="en-GB" dirty="0">
                <a:solidFill>
                  <a:schemeClr val="lt1"/>
                </a:solidFill>
                <a:latin typeface="Twinkl Cursive Looped Light" panose="02000000000000000000" pitchFamily="2" charset="0"/>
                <a:ea typeface="Recursive Light"/>
                <a:cs typeface="Recursive Light"/>
                <a:sym typeface="Recursive Light"/>
              </a:rPr>
              <a:t>’re not sure</a:t>
            </a:r>
            <a:endParaRPr b="0" i="0" u="none" strike="noStrike" cap="none" dirty="0">
              <a:solidFill>
                <a:schemeClr val="lt1"/>
              </a:solidFill>
              <a:latin typeface="Twinkl Cursive Looped Light" panose="02000000000000000000" pitchFamily="2" charset="0"/>
              <a:ea typeface="Recursive Light"/>
              <a:cs typeface="Recursive Light"/>
              <a:sym typeface="Recursive Light"/>
            </a:endParaRPr>
          </a:p>
          <a:p>
            <a:pPr marL="182880" marR="0" lvl="0" indent="11430" algn="l" rtl="0">
              <a:lnSpc>
                <a:spcPct val="100000"/>
              </a:lnSpc>
              <a:spcBef>
                <a:spcPts val="720"/>
              </a:spcBef>
              <a:spcAft>
                <a:spcPts val="0"/>
              </a:spcAft>
              <a:buClr>
                <a:schemeClr val="accent1"/>
              </a:buClr>
              <a:buSzPts val="3060"/>
              <a:buFont typeface="Arial"/>
              <a:buNone/>
            </a:pPr>
            <a:endParaRPr sz="3600" b="0" i="0" u="none" strike="noStrike" cap="none" dirty="0">
              <a:solidFill>
                <a:schemeClr val="dk1"/>
              </a:solidFill>
              <a:latin typeface="Arial"/>
              <a:ea typeface="Arial"/>
              <a:cs typeface="Arial"/>
              <a:sym typeface="Arial"/>
            </a:endParaRPr>
          </a:p>
        </p:txBody>
      </p:sp>
      <p:pic>
        <p:nvPicPr>
          <p:cNvPr id="252" name="Google Shape;252;p33"/>
          <p:cNvPicPr preferRelativeResize="0"/>
          <p:nvPr/>
        </p:nvPicPr>
        <p:blipFill rotWithShape="1">
          <a:blip r:embed="rId3">
            <a:alphaModFix/>
          </a:blip>
          <a:srcRect/>
          <a:stretch/>
        </p:blipFill>
        <p:spPr>
          <a:xfrm>
            <a:off x="251072" y="723238"/>
            <a:ext cx="679600" cy="668081"/>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35"/>
          <p:cNvPicPr preferRelativeResize="0"/>
          <p:nvPr/>
        </p:nvPicPr>
        <p:blipFill rotWithShape="1">
          <a:blip r:embed="rId3">
            <a:alphaModFix/>
          </a:blip>
          <a:srcRect/>
          <a:stretch/>
        </p:blipFill>
        <p:spPr>
          <a:xfrm>
            <a:off x="182482" y="619543"/>
            <a:ext cx="1077907" cy="1059637"/>
          </a:xfrm>
          <a:prstGeom prst="roundRect">
            <a:avLst>
              <a:gd name="adj" fmla="val 8594"/>
            </a:avLst>
          </a:prstGeom>
          <a:solidFill>
            <a:srgbClr val="ECECEC"/>
          </a:solidFill>
          <a:ln>
            <a:noFill/>
          </a:ln>
          <a:effectLst>
            <a:reflection stA="38000" endPos="28000" dist="5000" dir="5400000" sy="-100000" algn="bl" rotWithShape="0"/>
          </a:effectLst>
        </p:spPr>
      </p:pic>
      <p:sp>
        <p:nvSpPr>
          <p:cNvPr id="264" name="Google Shape;264;p35"/>
          <p:cNvSpPr/>
          <p:nvPr/>
        </p:nvSpPr>
        <p:spPr>
          <a:xfrm>
            <a:off x="3149326" y="1056189"/>
            <a:ext cx="3988591" cy="70788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4000"/>
              <a:buFont typeface="Arial"/>
              <a:buNone/>
            </a:pPr>
            <a:r>
              <a:rPr lang="en-GB" sz="4000" b="0" i="0" u="none" strike="noStrike" cap="none" dirty="0">
                <a:solidFill>
                  <a:schemeClr val="lt1"/>
                </a:solidFill>
                <a:latin typeface="Twinkl Cursive Looped Light" panose="02000000000000000000" pitchFamily="2" charset="0"/>
                <a:sym typeface="Arial"/>
              </a:rPr>
              <a:t>Thank you!</a:t>
            </a:r>
            <a:endParaRPr sz="1400" b="0" i="0" u="none" strike="noStrike" cap="none" dirty="0">
              <a:solidFill>
                <a:srgbClr val="000000"/>
              </a:solidFill>
              <a:latin typeface="Twinkl Cursive Looped Light" panose="02000000000000000000" pitchFamily="2" charset="0"/>
              <a:sym typeface="Arial"/>
            </a:endParaRPr>
          </a:p>
        </p:txBody>
      </p:sp>
      <p:pic>
        <p:nvPicPr>
          <p:cNvPr id="265" name="Google Shape;265;p35"/>
          <p:cNvPicPr preferRelativeResize="0"/>
          <p:nvPr/>
        </p:nvPicPr>
        <p:blipFill rotWithShape="1">
          <a:blip r:embed="rId4">
            <a:alphaModFix/>
          </a:blip>
          <a:srcRect/>
          <a:stretch/>
        </p:blipFill>
        <p:spPr>
          <a:xfrm>
            <a:off x="1260389" y="2436268"/>
            <a:ext cx="6985342" cy="3492671"/>
          </a:xfrm>
          <a:prstGeom prst="rect">
            <a:avLst/>
          </a:prstGeom>
          <a:noFill/>
          <a:ln>
            <a:noFill/>
          </a:ln>
        </p:spPr>
      </p:pic>
    </p:spTree>
  </p:cSld>
  <p:clrMapOvr>
    <a:masterClrMapping/>
  </p:clrMapOvr>
</p:sld>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5380</TotalTime>
  <Words>776</Words>
  <Application>Microsoft Office PowerPoint</Application>
  <PresentationFormat>On-screen Show (4:3)</PresentationFormat>
  <Paragraphs>88</Paragraphs>
  <Slides>25</Slides>
  <Notes>24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Recursive</vt:lpstr>
      <vt:lpstr>Twinkl Cursive Unlooped Light</vt:lpstr>
      <vt:lpstr>Arial</vt:lpstr>
      <vt:lpstr>Recursive Light</vt:lpstr>
      <vt:lpstr>Twinkl Cursive Looped Light</vt:lpstr>
      <vt:lpstr>Clarity</vt:lpstr>
      <vt:lpstr>Clarity</vt:lpstr>
      <vt:lpstr>PowerPoint Presentation</vt:lpstr>
      <vt:lpstr>Overview</vt:lpstr>
      <vt:lpstr>PowerPoint Presentation</vt:lpstr>
      <vt:lpstr>PowerPoint Presentation</vt:lpstr>
      <vt:lpstr> </vt:lpstr>
      <vt:lpstr>How to say the pure  phonic sounds:</vt:lpstr>
      <vt:lpstr> </vt:lpstr>
      <vt:lpstr> </vt:lpstr>
      <vt:lpstr> </vt:lpstr>
      <vt:lpstr>Digraphs / Trigraphs</vt:lpstr>
      <vt:lpstr>PowerPoint Presentation</vt:lpstr>
      <vt:lpstr>PowerPoint Presentation</vt:lpstr>
      <vt:lpstr>PowerPoint Presentation</vt:lpstr>
      <vt:lpstr>In Year R - Phase 2   Sounds s a t p i n m d g o c k ck e u r h b f ff l ll ss   Tricky words is no the go I to into his has as put of  cvc words and cvc words with ‘s’ on the end</vt:lpstr>
      <vt:lpstr>  In Year R - Phase 3A  Sounds j v w x y z zz qu ch sh ch th ng   Tricky words said her he my for be you  cvc words and cvc words with ‘s’ on the end</vt:lpstr>
      <vt:lpstr>  In Year R - Phase 3B  Sounds ai ee igh oa oi oo oo ow ar air ear ar or ure er   Tricky words she all we me was they  </vt:lpstr>
      <vt:lpstr>  In Year R - Phase 3C  Sounds cvc words and words with double letters eg rabbit   Tricky words are</vt:lpstr>
      <vt:lpstr>  In Year R - Phase 4A  Sounds cvcc ccvc ccvcc cccvcc   Tricky words there so were like have what do come some</vt:lpstr>
      <vt:lpstr>  In Year R - Phase 4B  Word Endings  -est –ing –ed –er –tch –y –ey –ve –le  Tricky words one love out about today says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Hearn</dc:creator>
  <cp:lastModifiedBy>Kayla Mann</cp:lastModifiedBy>
  <cp:revision>14</cp:revision>
  <cp:lastPrinted>2026-09-18T05:11:06Z</cp:lastPrinted>
  <dcterms:modified xsi:type="dcterms:W3CDTF">2026-09-20T18:27:02Z</dcterms:modified>
</cp:coreProperties>
</file>